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4" r:id="rId3"/>
    <p:sldId id="314" r:id="rId4"/>
    <p:sldId id="516" r:id="rId5"/>
    <p:sldId id="526" r:id="rId6"/>
    <p:sldId id="447" r:id="rId7"/>
    <p:sldId id="528" r:id="rId8"/>
    <p:sldId id="520" r:id="rId9"/>
    <p:sldId id="439" r:id="rId10"/>
    <p:sldId id="527" r:id="rId11"/>
    <p:sldId id="529" r:id="rId12"/>
    <p:sldId id="530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bbel, Lizzie" initials="GL" lastIdx="1" clrIdx="0">
    <p:extLst>
      <p:ext uri="{19B8F6BF-5375-455C-9EA6-DF929625EA0E}">
        <p15:presenceInfo xmlns:p15="http://schemas.microsoft.com/office/powerpoint/2012/main" userId="S-1-5-21-1547161642-1958367476-1417001333-6654" providerId="AD"/>
      </p:ext>
    </p:extLst>
  </p:cmAuthor>
  <p:cmAuthor id="2" name="Un, Kit" initials="UK" lastIdx="1" clrIdx="1">
    <p:extLst>
      <p:ext uri="{19B8F6BF-5375-455C-9EA6-DF929625EA0E}">
        <p15:presenceInfo xmlns:p15="http://schemas.microsoft.com/office/powerpoint/2012/main" userId="S-1-5-21-1547161642-1958367476-1417001333-6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0ABE9-530F-4A3F-AA6F-DCC2D89D6D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D93F5B3-974A-46E3-9B89-6858C13ED869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dirty="0"/>
        </a:p>
      </dgm:t>
    </dgm:pt>
    <dgm:pt modelId="{9605D164-1CD3-40EE-91A7-6DF6826D8834}" type="parTrans" cxnId="{7706A9B0-DCC3-419B-8D68-EB7C54062DCB}">
      <dgm:prSet/>
      <dgm:spPr/>
      <dgm:t>
        <a:bodyPr/>
        <a:lstStyle/>
        <a:p>
          <a:endParaRPr lang="en-US"/>
        </a:p>
      </dgm:t>
    </dgm:pt>
    <dgm:pt modelId="{669A84A5-B316-4EE2-BB03-F2D26F205441}" type="sibTrans" cxnId="{7706A9B0-DCC3-419B-8D68-EB7C54062DCB}">
      <dgm:prSet/>
      <dgm:spPr/>
      <dgm:t>
        <a:bodyPr/>
        <a:lstStyle/>
        <a:p>
          <a:endParaRPr lang="en-US"/>
        </a:p>
      </dgm:t>
    </dgm:pt>
    <dgm:pt modelId="{2231D807-DEE9-4691-9077-26F1DAF0ABE3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dirty="0"/>
        </a:p>
      </dgm:t>
    </dgm:pt>
    <dgm:pt modelId="{74506044-54C5-41BE-8218-D8DFBDBD019B}" type="parTrans" cxnId="{603F341B-946F-43FE-8791-2E1508064857}">
      <dgm:prSet/>
      <dgm:spPr/>
      <dgm:t>
        <a:bodyPr/>
        <a:lstStyle/>
        <a:p>
          <a:endParaRPr lang="en-US"/>
        </a:p>
      </dgm:t>
    </dgm:pt>
    <dgm:pt modelId="{07264EB2-C79E-401D-9D64-6062F7C6B88B}" type="sibTrans" cxnId="{603F341B-946F-43FE-8791-2E1508064857}">
      <dgm:prSet/>
      <dgm:spPr/>
      <dgm:t>
        <a:bodyPr/>
        <a:lstStyle/>
        <a:p>
          <a:endParaRPr lang="en-US"/>
        </a:p>
      </dgm:t>
    </dgm:pt>
    <dgm:pt modelId="{32300547-937D-4435-AD5A-643F88E91DBA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A89F8-C565-4E60-826A-BF83902BAD06}" type="parTrans" cxnId="{2B7588DF-22A9-4A03-B32C-76D1506AAD6B}">
      <dgm:prSet/>
      <dgm:spPr/>
      <dgm:t>
        <a:bodyPr/>
        <a:lstStyle/>
        <a:p>
          <a:endParaRPr lang="en-US"/>
        </a:p>
      </dgm:t>
    </dgm:pt>
    <dgm:pt modelId="{3A5B63AF-7665-42E4-A2BA-8D957CFE6FF1}" type="sibTrans" cxnId="{2B7588DF-22A9-4A03-B32C-76D1506AAD6B}">
      <dgm:prSet/>
      <dgm:spPr/>
      <dgm:t>
        <a:bodyPr/>
        <a:lstStyle/>
        <a:p>
          <a:endParaRPr lang="en-US"/>
        </a:p>
      </dgm:t>
    </dgm:pt>
    <dgm:pt modelId="{76C92109-F9B9-403B-94D8-CE9FA18A4231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dirty="0"/>
        </a:p>
      </dgm:t>
    </dgm:pt>
    <dgm:pt modelId="{9CB6B762-48E0-4A14-93F5-D3D4477BDD4F}" type="parTrans" cxnId="{4CEE9D83-4E92-41FA-BC17-292DA7D296E2}">
      <dgm:prSet/>
      <dgm:spPr/>
      <dgm:t>
        <a:bodyPr/>
        <a:lstStyle/>
        <a:p>
          <a:endParaRPr lang="en-US"/>
        </a:p>
      </dgm:t>
    </dgm:pt>
    <dgm:pt modelId="{998BCEC8-8700-4688-88ED-493633E73C0E}" type="sibTrans" cxnId="{4CEE9D83-4E92-41FA-BC17-292DA7D296E2}">
      <dgm:prSet/>
      <dgm:spPr/>
      <dgm:t>
        <a:bodyPr/>
        <a:lstStyle/>
        <a:p>
          <a:endParaRPr lang="en-US"/>
        </a:p>
      </dgm:t>
    </dgm:pt>
    <dgm:pt modelId="{75293C4F-A14A-445C-B3CF-D69D1C0CE072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01476-6D19-45F4-A324-9A0B2A439BF6}" type="parTrans" cxnId="{6AD70755-26D4-4675-9FFB-C91078481881}">
      <dgm:prSet/>
      <dgm:spPr/>
      <dgm:t>
        <a:bodyPr/>
        <a:lstStyle/>
        <a:p>
          <a:endParaRPr lang="en-US"/>
        </a:p>
      </dgm:t>
    </dgm:pt>
    <dgm:pt modelId="{D3DCB9AF-BD68-428C-AADC-0DFB9204B5B3}" type="sibTrans" cxnId="{6AD70755-26D4-4675-9FFB-C91078481881}">
      <dgm:prSet/>
      <dgm:spPr/>
      <dgm:t>
        <a:bodyPr/>
        <a:lstStyle/>
        <a:p>
          <a:endParaRPr lang="en-US"/>
        </a:p>
      </dgm:t>
    </dgm:pt>
    <dgm:pt modelId="{C9AD0B5F-844D-4988-86F6-5FF29A989287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D2954-9E6B-4544-BDBD-FB016EBFDB16}" type="parTrans" cxnId="{6CBA4CC0-8739-4DF1-9D3A-D0D6A88DA82B}">
      <dgm:prSet/>
      <dgm:spPr/>
      <dgm:t>
        <a:bodyPr/>
        <a:lstStyle/>
        <a:p>
          <a:endParaRPr lang="en-US"/>
        </a:p>
      </dgm:t>
    </dgm:pt>
    <dgm:pt modelId="{F4EA23AD-861E-424B-B569-06EBABB5B1AD}" type="sibTrans" cxnId="{6CBA4CC0-8739-4DF1-9D3A-D0D6A88DA82B}">
      <dgm:prSet/>
      <dgm:spPr/>
      <dgm:t>
        <a:bodyPr/>
        <a:lstStyle/>
        <a:p>
          <a:endParaRPr lang="en-US"/>
        </a:p>
      </dgm:t>
    </dgm:pt>
    <dgm:pt modelId="{55953B8A-31A5-498B-8F47-64757F601404}" type="pres">
      <dgm:prSet presAssocID="{C770ABE9-530F-4A3F-AA6F-DCC2D89D6D7F}" presName="linearFlow" presStyleCnt="0">
        <dgm:presLayoutVars>
          <dgm:dir/>
          <dgm:resizeHandles val="exact"/>
        </dgm:presLayoutVars>
      </dgm:prSet>
      <dgm:spPr/>
    </dgm:pt>
    <dgm:pt modelId="{16898A72-3C4D-4804-9201-403BDE21A014}" type="pres">
      <dgm:prSet presAssocID="{CD93F5B3-974A-46E3-9B89-6858C13ED869}" presName="composite" presStyleCnt="0"/>
      <dgm:spPr/>
    </dgm:pt>
    <dgm:pt modelId="{0141C15E-B6CD-41A0-9708-486ACBC0E224}" type="pres">
      <dgm:prSet presAssocID="{CD93F5B3-974A-46E3-9B89-6858C13ED86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57F82C-1805-4CD9-BC4B-A941FFC01EDF}" type="pres">
      <dgm:prSet presAssocID="{CD93F5B3-974A-46E3-9B89-6858C13ED86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9153-8CF5-4349-ABE6-DE88698042E8}" type="pres">
      <dgm:prSet presAssocID="{669A84A5-B316-4EE2-BB03-F2D26F205441}" presName="spacing" presStyleCnt="0"/>
      <dgm:spPr/>
    </dgm:pt>
    <dgm:pt modelId="{2113D7B3-41CB-407C-B86E-D5B3C73EC935}" type="pres">
      <dgm:prSet presAssocID="{76C92109-F9B9-403B-94D8-CE9FA18A4231}" presName="composite" presStyleCnt="0"/>
      <dgm:spPr/>
    </dgm:pt>
    <dgm:pt modelId="{6D8BDA73-72BC-467A-9BE3-9D747F34A6FB}" type="pres">
      <dgm:prSet presAssocID="{76C92109-F9B9-403B-94D8-CE9FA18A4231}" presName="imgShp" presStyleLbl="fgImgPlace1" presStyleIdx="1" presStyleCnt="6" custScaleX="92639" custScaleY="99800"/>
      <dgm:spPr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4C99D8F7-C57D-4A78-8D2E-6201E9A9EE8D}" type="pres">
      <dgm:prSet presAssocID="{76C92109-F9B9-403B-94D8-CE9FA18A4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1A6F-BB5C-4884-848F-2C6605C22675}" type="pres">
      <dgm:prSet presAssocID="{998BCEC8-8700-4688-88ED-493633E73C0E}" presName="spacing" presStyleCnt="0"/>
      <dgm:spPr/>
    </dgm:pt>
    <dgm:pt modelId="{95473915-87FE-4BD5-AA2F-A9A7433BBBD8}" type="pres">
      <dgm:prSet presAssocID="{2231D807-DEE9-4691-9077-26F1DAF0ABE3}" presName="composite" presStyleCnt="0"/>
      <dgm:spPr/>
    </dgm:pt>
    <dgm:pt modelId="{73AADACE-05F6-4A0E-A6BD-241753C5009B}" type="pres">
      <dgm:prSet presAssocID="{2231D807-DEE9-4691-9077-26F1DAF0ABE3}" presName="imgShp" presStyleLbl="fgImgPlace1" presStyleIdx="2" presStyleCnt="6"/>
      <dgm:spPr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29E1C350-2641-4EF7-9BC9-99C0DCA500E1}" type="pres">
      <dgm:prSet presAssocID="{2231D807-DEE9-4691-9077-26F1DAF0ABE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E4BE0-9403-4687-A521-22AE282CC8BC}" type="pres">
      <dgm:prSet presAssocID="{07264EB2-C79E-401D-9D64-6062F7C6B88B}" presName="spacing" presStyleCnt="0"/>
      <dgm:spPr/>
    </dgm:pt>
    <dgm:pt modelId="{471675ED-C6BF-416B-96F7-F25AF1EBD3FC}" type="pres">
      <dgm:prSet presAssocID="{32300547-937D-4435-AD5A-643F88E91DBA}" presName="composite" presStyleCnt="0"/>
      <dgm:spPr/>
    </dgm:pt>
    <dgm:pt modelId="{F66B02B7-71CE-4E5A-A406-C79CE504B37D}" type="pres">
      <dgm:prSet presAssocID="{32300547-937D-4435-AD5A-643F88E91DBA}" presName="imgShp" presStyleLbl="fgImgPlace1" presStyleIdx="3" presStyleCnt="6" custScaleX="90500" custScaleY="98155" custLinFactNeighborX="1192" custLinFactNeighborY="3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E690607-03BC-4DDB-B800-2F3B77B609F5}" type="pres">
      <dgm:prSet presAssocID="{32300547-937D-4435-AD5A-643F88E91DB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081F-3E65-4271-8916-EB8CC06018BC}" type="pres">
      <dgm:prSet presAssocID="{3A5B63AF-7665-42E4-A2BA-8D957CFE6FF1}" presName="spacing" presStyleCnt="0"/>
      <dgm:spPr/>
    </dgm:pt>
    <dgm:pt modelId="{E3FED68F-2F64-4DD0-95B4-0E5D2B4D7B9F}" type="pres">
      <dgm:prSet presAssocID="{75293C4F-A14A-445C-B3CF-D69D1C0CE072}" presName="composite" presStyleCnt="0"/>
      <dgm:spPr/>
    </dgm:pt>
    <dgm:pt modelId="{41C0D9C5-3815-4437-BE85-64454CC86650}" type="pres">
      <dgm:prSet presAssocID="{75293C4F-A14A-445C-B3CF-D69D1C0CE072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932719-378D-4306-9A7E-CE96BBD5F9E2}" type="pres">
      <dgm:prSet presAssocID="{75293C4F-A14A-445C-B3CF-D69D1C0CE07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1A039-67C3-44FD-8ACC-C8548BBCF9E5}" type="pres">
      <dgm:prSet presAssocID="{D3DCB9AF-BD68-428C-AADC-0DFB9204B5B3}" presName="spacing" presStyleCnt="0"/>
      <dgm:spPr/>
    </dgm:pt>
    <dgm:pt modelId="{57848961-0899-4924-A49F-DC19E026889B}" type="pres">
      <dgm:prSet presAssocID="{C9AD0B5F-844D-4988-86F6-5FF29A989287}" presName="composite" presStyleCnt="0"/>
      <dgm:spPr/>
    </dgm:pt>
    <dgm:pt modelId="{03BEADFC-AF91-483D-8397-75A93326F505}" type="pres">
      <dgm:prSet presAssocID="{C9AD0B5F-844D-4988-86F6-5FF29A989287}" presName="imgShp" presStyleLbl="fgImgPlace1" presStyleIdx="5" presStyleCnt="6"/>
      <dgm:spPr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EB17E5-ADE8-4D0E-9697-BEA36CF48D98}" type="pres">
      <dgm:prSet presAssocID="{C9AD0B5F-844D-4988-86F6-5FF29A98928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14764-19CE-46F2-8A88-63B09C17B8DC}" type="presOf" srcId="{CD93F5B3-974A-46E3-9B89-6858C13ED869}" destId="{9A57F82C-1805-4CD9-BC4B-A941FFC01EDF}" srcOrd="0" destOrd="0" presId="urn:microsoft.com/office/officeart/2005/8/layout/vList3"/>
    <dgm:cxn modelId="{E2E9F9AE-91C0-414F-A802-E6576B0D0237}" type="presOf" srcId="{75293C4F-A14A-445C-B3CF-D69D1C0CE072}" destId="{A3932719-378D-4306-9A7E-CE96BBD5F9E2}" srcOrd="0" destOrd="0" presId="urn:microsoft.com/office/officeart/2005/8/layout/vList3"/>
    <dgm:cxn modelId="{6CBA4CC0-8739-4DF1-9D3A-D0D6A88DA82B}" srcId="{C770ABE9-530F-4A3F-AA6F-DCC2D89D6D7F}" destId="{C9AD0B5F-844D-4988-86F6-5FF29A989287}" srcOrd="5" destOrd="0" parTransId="{749D2954-9E6B-4544-BDBD-FB016EBFDB16}" sibTransId="{F4EA23AD-861E-424B-B569-06EBABB5B1AD}"/>
    <dgm:cxn modelId="{603F341B-946F-43FE-8791-2E1508064857}" srcId="{C770ABE9-530F-4A3F-AA6F-DCC2D89D6D7F}" destId="{2231D807-DEE9-4691-9077-26F1DAF0ABE3}" srcOrd="2" destOrd="0" parTransId="{74506044-54C5-41BE-8218-D8DFBDBD019B}" sibTransId="{07264EB2-C79E-401D-9D64-6062F7C6B88B}"/>
    <dgm:cxn modelId="{59E6EB91-0108-4C4D-A4AF-0D305DE13C28}" type="presOf" srcId="{C9AD0B5F-844D-4988-86F6-5FF29A989287}" destId="{E3EB17E5-ADE8-4D0E-9697-BEA36CF48D98}" srcOrd="0" destOrd="0" presId="urn:microsoft.com/office/officeart/2005/8/layout/vList3"/>
    <dgm:cxn modelId="{7706A9B0-DCC3-419B-8D68-EB7C54062DCB}" srcId="{C770ABE9-530F-4A3F-AA6F-DCC2D89D6D7F}" destId="{CD93F5B3-974A-46E3-9B89-6858C13ED869}" srcOrd="0" destOrd="0" parTransId="{9605D164-1CD3-40EE-91A7-6DF6826D8834}" sibTransId="{669A84A5-B316-4EE2-BB03-F2D26F205441}"/>
    <dgm:cxn modelId="{6CBE0DCC-1EC4-4AA8-B58C-4430D101B735}" type="presOf" srcId="{76C92109-F9B9-403B-94D8-CE9FA18A4231}" destId="{4C99D8F7-C57D-4A78-8D2E-6201E9A9EE8D}" srcOrd="0" destOrd="0" presId="urn:microsoft.com/office/officeart/2005/8/layout/vList3"/>
    <dgm:cxn modelId="{B317BB6F-7340-4DC8-800B-6955C45007FC}" type="presOf" srcId="{C770ABE9-530F-4A3F-AA6F-DCC2D89D6D7F}" destId="{55953B8A-31A5-498B-8F47-64757F601404}" srcOrd="0" destOrd="0" presId="urn:microsoft.com/office/officeart/2005/8/layout/vList3"/>
    <dgm:cxn modelId="{4CEE9D83-4E92-41FA-BC17-292DA7D296E2}" srcId="{C770ABE9-530F-4A3F-AA6F-DCC2D89D6D7F}" destId="{76C92109-F9B9-403B-94D8-CE9FA18A4231}" srcOrd="1" destOrd="0" parTransId="{9CB6B762-48E0-4A14-93F5-D3D4477BDD4F}" sibTransId="{998BCEC8-8700-4688-88ED-493633E73C0E}"/>
    <dgm:cxn modelId="{2B7588DF-22A9-4A03-B32C-76D1506AAD6B}" srcId="{C770ABE9-530F-4A3F-AA6F-DCC2D89D6D7F}" destId="{32300547-937D-4435-AD5A-643F88E91DBA}" srcOrd="3" destOrd="0" parTransId="{F24A89F8-C565-4E60-826A-BF83902BAD06}" sibTransId="{3A5B63AF-7665-42E4-A2BA-8D957CFE6FF1}"/>
    <dgm:cxn modelId="{61C526E5-4BB0-4D77-9A0A-B421EAC6CF74}" type="presOf" srcId="{2231D807-DEE9-4691-9077-26F1DAF0ABE3}" destId="{29E1C350-2641-4EF7-9BC9-99C0DCA500E1}" srcOrd="0" destOrd="0" presId="urn:microsoft.com/office/officeart/2005/8/layout/vList3"/>
    <dgm:cxn modelId="{C50E62F7-A2A4-4293-AA70-0FF7335F0841}" type="presOf" srcId="{32300547-937D-4435-AD5A-643F88E91DBA}" destId="{3E690607-03BC-4DDB-B800-2F3B77B609F5}" srcOrd="0" destOrd="0" presId="urn:microsoft.com/office/officeart/2005/8/layout/vList3"/>
    <dgm:cxn modelId="{6AD70755-26D4-4675-9FFB-C91078481881}" srcId="{C770ABE9-530F-4A3F-AA6F-DCC2D89D6D7F}" destId="{75293C4F-A14A-445C-B3CF-D69D1C0CE072}" srcOrd="4" destOrd="0" parTransId="{42301476-6D19-45F4-A324-9A0B2A439BF6}" sibTransId="{D3DCB9AF-BD68-428C-AADC-0DFB9204B5B3}"/>
    <dgm:cxn modelId="{576F0F19-012D-4B4E-B8B1-1BC8A1CD4A53}" type="presParOf" srcId="{55953B8A-31A5-498B-8F47-64757F601404}" destId="{16898A72-3C4D-4804-9201-403BDE21A014}" srcOrd="0" destOrd="0" presId="urn:microsoft.com/office/officeart/2005/8/layout/vList3"/>
    <dgm:cxn modelId="{2A064D25-846E-4BBD-AB5C-CBFCA74ED1B3}" type="presParOf" srcId="{16898A72-3C4D-4804-9201-403BDE21A014}" destId="{0141C15E-B6CD-41A0-9708-486ACBC0E224}" srcOrd="0" destOrd="0" presId="urn:microsoft.com/office/officeart/2005/8/layout/vList3"/>
    <dgm:cxn modelId="{AD655A52-2B8E-4EF9-9830-E9F64163F94E}" type="presParOf" srcId="{16898A72-3C4D-4804-9201-403BDE21A014}" destId="{9A57F82C-1805-4CD9-BC4B-A941FFC01EDF}" srcOrd="1" destOrd="0" presId="urn:microsoft.com/office/officeart/2005/8/layout/vList3"/>
    <dgm:cxn modelId="{04688ADB-4DD3-4EF5-B48E-E006C7F51431}" type="presParOf" srcId="{55953B8A-31A5-498B-8F47-64757F601404}" destId="{573B9153-8CF5-4349-ABE6-DE88698042E8}" srcOrd="1" destOrd="0" presId="urn:microsoft.com/office/officeart/2005/8/layout/vList3"/>
    <dgm:cxn modelId="{29C4D2F2-74EA-443D-A214-D837FA94816F}" type="presParOf" srcId="{55953B8A-31A5-498B-8F47-64757F601404}" destId="{2113D7B3-41CB-407C-B86E-D5B3C73EC935}" srcOrd="2" destOrd="0" presId="urn:microsoft.com/office/officeart/2005/8/layout/vList3"/>
    <dgm:cxn modelId="{3CECDCAB-C46D-492D-80F7-6906F6FB7716}" type="presParOf" srcId="{2113D7B3-41CB-407C-B86E-D5B3C73EC935}" destId="{6D8BDA73-72BC-467A-9BE3-9D747F34A6FB}" srcOrd="0" destOrd="0" presId="urn:microsoft.com/office/officeart/2005/8/layout/vList3"/>
    <dgm:cxn modelId="{C3B03A68-0722-4A37-B013-CDB791735F6B}" type="presParOf" srcId="{2113D7B3-41CB-407C-B86E-D5B3C73EC935}" destId="{4C99D8F7-C57D-4A78-8D2E-6201E9A9EE8D}" srcOrd="1" destOrd="0" presId="urn:microsoft.com/office/officeart/2005/8/layout/vList3"/>
    <dgm:cxn modelId="{B84025AE-48D6-4AD7-928B-05F5CCEBD491}" type="presParOf" srcId="{55953B8A-31A5-498B-8F47-64757F601404}" destId="{7E8A1A6F-BB5C-4884-848F-2C6605C22675}" srcOrd="3" destOrd="0" presId="urn:microsoft.com/office/officeart/2005/8/layout/vList3"/>
    <dgm:cxn modelId="{8B4E8948-6B16-4559-A760-7D2469C5BAF1}" type="presParOf" srcId="{55953B8A-31A5-498B-8F47-64757F601404}" destId="{95473915-87FE-4BD5-AA2F-A9A7433BBBD8}" srcOrd="4" destOrd="0" presId="urn:microsoft.com/office/officeart/2005/8/layout/vList3"/>
    <dgm:cxn modelId="{C625D8FB-2131-4DF3-9C54-36C02C1BAFE4}" type="presParOf" srcId="{95473915-87FE-4BD5-AA2F-A9A7433BBBD8}" destId="{73AADACE-05F6-4A0E-A6BD-241753C5009B}" srcOrd="0" destOrd="0" presId="urn:microsoft.com/office/officeart/2005/8/layout/vList3"/>
    <dgm:cxn modelId="{B4E84F63-DC03-41E0-B954-1F2A892B7630}" type="presParOf" srcId="{95473915-87FE-4BD5-AA2F-A9A7433BBBD8}" destId="{29E1C350-2641-4EF7-9BC9-99C0DCA500E1}" srcOrd="1" destOrd="0" presId="urn:microsoft.com/office/officeart/2005/8/layout/vList3"/>
    <dgm:cxn modelId="{81EC55D7-4B80-49D4-A0DA-30E5CFAF8C32}" type="presParOf" srcId="{55953B8A-31A5-498B-8F47-64757F601404}" destId="{F70E4BE0-9403-4687-A521-22AE282CC8BC}" srcOrd="5" destOrd="0" presId="urn:microsoft.com/office/officeart/2005/8/layout/vList3"/>
    <dgm:cxn modelId="{8B0FB8DF-7442-4591-BE17-00207D3D7358}" type="presParOf" srcId="{55953B8A-31A5-498B-8F47-64757F601404}" destId="{471675ED-C6BF-416B-96F7-F25AF1EBD3FC}" srcOrd="6" destOrd="0" presId="urn:microsoft.com/office/officeart/2005/8/layout/vList3"/>
    <dgm:cxn modelId="{A9AF805C-F336-4C29-9286-A68781F31BC2}" type="presParOf" srcId="{471675ED-C6BF-416B-96F7-F25AF1EBD3FC}" destId="{F66B02B7-71CE-4E5A-A406-C79CE504B37D}" srcOrd="0" destOrd="0" presId="urn:microsoft.com/office/officeart/2005/8/layout/vList3"/>
    <dgm:cxn modelId="{8A809AB4-B725-4EDF-8567-139E6701B272}" type="presParOf" srcId="{471675ED-C6BF-416B-96F7-F25AF1EBD3FC}" destId="{3E690607-03BC-4DDB-B800-2F3B77B609F5}" srcOrd="1" destOrd="0" presId="urn:microsoft.com/office/officeart/2005/8/layout/vList3"/>
    <dgm:cxn modelId="{E07BDF68-651F-4AA6-9C8F-374E4D64FEB2}" type="presParOf" srcId="{55953B8A-31A5-498B-8F47-64757F601404}" destId="{D0AE081F-3E65-4271-8916-EB8CC06018BC}" srcOrd="7" destOrd="0" presId="urn:microsoft.com/office/officeart/2005/8/layout/vList3"/>
    <dgm:cxn modelId="{128BCC17-0713-4E51-87C6-FFBB687F2EF0}" type="presParOf" srcId="{55953B8A-31A5-498B-8F47-64757F601404}" destId="{E3FED68F-2F64-4DD0-95B4-0E5D2B4D7B9F}" srcOrd="8" destOrd="0" presId="urn:microsoft.com/office/officeart/2005/8/layout/vList3"/>
    <dgm:cxn modelId="{86959B8B-B72F-4EE4-89FC-A87C3BA1C769}" type="presParOf" srcId="{E3FED68F-2F64-4DD0-95B4-0E5D2B4D7B9F}" destId="{41C0D9C5-3815-4437-BE85-64454CC86650}" srcOrd="0" destOrd="0" presId="urn:microsoft.com/office/officeart/2005/8/layout/vList3"/>
    <dgm:cxn modelId="{69D4CD41-A0FB-43B1-A470-79747DD0D39F}" type="presParOf" srcId="{E3FED68F-2F64-4DD0-95B4-0E5D2B4D7B9F}" destId="{A3932719-378D-4306-9A7E-CE96BBD5F9E2}" srcOrd="1" destOrd="0" presId="urn:microsoft.com/office/officeart/2005/8/layout/vList3"/>
    <dgm:cxn modelId="{E2434CEE-0F30-4154-9CF1-B65CE43DB619}" type="presParOf" srcId="{55953B8A-31A5-498B-8F47-64757F601404}" destId="{39D1A039-67C3-44FD-8ACC-C8548BBCF9E5}" srcOrd="9" destOrd="0" presId="urn:microsoft.com/office/officeart/2005/8/layout/vList3"/>
    <dgm:cxn modelId="{29B33777-E633-46CA-A93B-E2158110A202}" type="presParOf" srcId="{55953B8A-31A5-498B-8F47-64757F601404}" destId="{57848961-0899-4924-A49F-DC19E026889B}" srcOrd="10" destOrd="0" presId="urn:microsoft.com/office/officeart/2005/8/layout/vList3"/>
    <dgm:cxn modelId="{E209D5E1-E4FD-4344-8533-9712BEB9A0C6}" type="presParOf" srcId="{57848961-0899-4924-A49F-DC19E026889B}" destId="{03BEADFC-AF91-483D-8397-75A93326F505}" srcOrd="0" destOrd="0" presId="urn:microsoft.com/office/officeart/2005/8/layout/vList3"/>
    <dgm:cxn modelId="{44D2F144-3F15-49E7-AA27-1E1BCCF7DD92}" type="presParOf" srcId="{57848961-0899-4924-A49F-DC19E026889B}" destId="{E3EB17E5-ADE8-4D0E-9697-BEA36CF48D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0ABE9-530F-4A3F-AA6F-DCC2D89D6D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D93F5B3-974A-46E3-9B89-6858C13ED869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dirty="0"/>
        </a:p>
      </dgm:t>
    </dgm:pt>
    <dgm:pt modelId="{9605D164-1CD3-40EE-91A7-6DF6826D8834}" type="parTrans" cxnId="{7706A9B0-DCC3-419B-8D68-EB7C54062DCB}">
      <dgm:prSet/>
      <dgm:spPr/>
      <dgm:t>
        <a:bodyPr/>
        <a:lstStyle/>
        <a:p>
          <a:endParaRPr lang="en-US"/>
        </a:p>
      </dgm:t>
    </dgm:pt>
    <dgm:pt modelId="{669A84A5-B316-4EE2-BB03-F2D26F205441}" type="sibTrans" cxnId="{7706A9B0-DCC3-419B-8D68-EB7C54062DCB}">
      <dgm:prSet/>
      <dgm:spPr/>
      <dgm:t>
        <a:bodyPr/>
        <a:lstStyle/>
        <a:p>
          <a:endParaRPr lang="en-US"/>
        </a:p>
      </dgm:t>
    </dgm:pt>
    <dgm:pt modelId="{2231D807-DEE9-4691-9077-26F1DAF0ABE3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dirty="0"/>
        </a:p>
      </dgm:t>
    </dgm:pt>
    <dgm:pt modelId="{74506044-54C5-41BE-8218-D8DFBDBD019B}" type="parTrans" cxnId="{603F341B-946F-43FE-8791-2E1508064857}">
      <dgm:prSet/>
      <dgm:spPr/>
      <dgm:t>
        <a:bodyPr/>
        <a:lstStyle/>
        <a:p>
          <a:endParaRPr lang="en-US"/>
        </a:p>
      </dgm:t>
    </dgm:pt>
    <dgm:pt modelId="{07264EB2-C79E-401D-9D64-6062F7C6B88B}" type="sibTrans" cxnId="{603F341B-946F-43FE-8791-2E1508064857}">
      <dgm:prSet/>
      <dgm:spPr/>
      <dgm:t>
        <a:bodyPr/>
        <a:lstStyle/>
        <a:p>
          <a:endParaRPr lang="en-US"/>
        </a:p>
      </dgm:t>
    </dgm:pt>
    <dgm:pt modelId="{32300547-937D-4435-AD5A-643F88E91DBA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A89F8-C565-4E60-826A-BF83902BAD06}" type="parTrans" cxnId="{2B7588DF-22A9-4A03-B32C-76D1506AAD6B}">
      <dgm:prSet/>
      <dgm:spPr/>
      <dgm:t>
        <a:bodyPr/>
        <a:lstStyle/>
        <a:p>
          <a:endParaRPr lang="en-US"/>
        </a:p>
      </dgm:t>
    </dgm:pt>
    <dgm:pt modelId="{3A5B63AF-7665-42E4-A2BA-8D957CFE6FF1}" type="sibTrans" cxnId="{2B7588DF-22A9-4A03-B32C-76D1506AAD6B}">
      <dgm:prSet/>
      <dgm:spPr/>
      <dgm:t>
        <a:bodyPr/>
        <a:lstStyle/>
        <a:p>
          <a:endParaRPr lang="en-US"/>
        </a:p>
      </dgm:t>
    </dgm:pt>
    <dgm:pt modelId="{76C92109-F9B9-403B-94D8-CE9FA18A4231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dirty="0"/>
        </a:p>
      </dgm:t>
    </dgm:pt>
    <dgm:pt modelId="{9CB6B762-48E0-4A14-93F5-D3D4477BDD4F}" type="parTrans" cxnId="{4CEE9D83-4E92-41FA-BC17-292DA7D296E2}">
      <dgm:prSet/>
      <dgm:spPr/>
      <dgm:t>
        <a:bodyPr/>
        <a:lstStyle/>
        <a:p>
          <a:endParaRPr lang="en-US"/>
        </a:p>
      </dgm:t>
    </dgm:pt>
    <dgm:pt modelId="{998BCEC8-8700-4688-88ED-493633E73C0E}" type="sibTrans" cxnId="{4CEE9D83-4E92-41FA-BC17-292DA7D296E2}">
      <dgm:prSet/>
      <dgm:spPr/>
      <dgm:t>
        <a:bodyPr/>
        <a:lstStyle/>
        <a:p>
          <a:endParaRPr lang="en-US"/>
        </a:p>
      </dgm:t>
    </dgm:pt>
    <dgm:pt modelId="{75293C4F-A14A-445C-B3CF-D69D1C0CE072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01476-6D19-45F4-A324-9A0B2A439BF6}" type="parTrans" cxnId="{6AD70755-26D4-4675-9FFB-C91078481881}">
      <dgm:prSet/>
      <dgm:spPr/>
      <dgm:t>
        <a:bodyPr/>
        <a:lstStyle/>
        <a:p>
          <a:endParaRPr lang="en-US"/>
        </a:p>
      </dgm:t>
    </dgm:pt>
    <dgm:pt modelId="{D3DCB9AF-BD68-428C-AADC-0DFB9204B5B3}" type="sibTrans" cxnId="{6AD70755-26D4-4675-9FFB-C91078481881}">
      <dgm:prSet/>
      <dgm:spPr/>
      <dgm:t>
        <a:bodyPr/>
        <a:lstStyle/>
        <a:p>
          <a:endParaRPr lang="en-US"/>
        </a:p>
      </dgm:t>
    </dgm:pt>
    <dgm:pt modelId="{C9AD0B5F-844D-4988-86F6-5FF29A989287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D2954-9E6B-4544-BDBD-FB016EBFDB16}" type="parTrans" cxnId="{6CBA4CC0-8739-4DF1-9D3A-D0D6A88DA82B}">
      <dgm:prSet/>
      <dgm:spPr/>
      <dgm:t>
        <a:bodyPr/>
        <a:lstStyle/>
        <a:p>
          <a:endParaRPr lang="en-US"/>
        </a:p>
      </dgm:t>
    </dgm:pt>
    <dgm:pt modelId="{F4EA23AD-861E-424B-B569-06EBABB5B1AD}" type="sibTrans" cxnId="{6CBA4CC0-8739-4DF1-9D3A-D0D6A88DA82B}">
      <dgm:prSet/>
      <dgm:spPr/>
      <dgm:t>
        <a:bodyPr/>
        <a:lstStyle/>
        <a:p>
          <a:endParaRPr lang="en-US"/>
        </a:p>
      </dgm:t>
    </dgm:pt>
    <dgm:pt modelId="{55953B8A-31A5-498B-8F47-64757F601404}" type="pres">
      <dgm:prSet presAssocID="{C770ABE9-530F-4A3F-AA6F-DCC2D89D6D7F}" presName="linearFlow" presStyleCnt="0">
        <dgm:presLayoutVars>
          <dgm:dir/>
          <dgm:resizeHandles val="exact"/>
        </dgm:presLayoutVars>
      </dgm:prSet>
      <dgm:spPr/>
    </dgm:pt>
    <dgm:pt modelId="{16898A72-3C4D-4804-9201-403BDE21A014}" type="pres">
      <dgm:prSet presAssocID="{CD93F5B3-974A-46E3-9B89-6858C13ED869}" presName="composite" presStyleCnt="0"/>
      <dgm:spPr/>
    </dgm:pt>
    <dgm:pt modelId="{0141C15E-B6CD-41A0-9708-486ACBC0E224}" type="pres">
      <dgm:prSet presAssocID="{CD93F5B3-974A-46E3-9B89-6858C13ED86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57F82C-1805-4CD9-BC4B-A941FFC01EDF}" type="pres">
      <dgm:prSet presAssocID="{CD93F5B3-974A-46E3-9B89-6858C13ED86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9153-8CF5-4349-ABE6-DE88698042E8}" type="pres">
      <dgm:prSet presAssocID="{669A84A5-B316-4EE2-BB03-F2D26F205441}" presName="spacing" presStyleCnt="0"/>
      <dgm:spPr/>
    </dgm:pt>
    <dgm:pt modelId="{2113D7B3-41CB-407C-B86E-D5B3C73EC935}" type="pres">
      <dgm:prSet presAssocID="{76C92109-F9B9-403B-94D8-CE9FA18A4231}" presName="composite" presStyleCnt="0"/>
      <dgm:spPr/>
    </dgm:pt>
    <dgm:pt modelId="{6D8BDA73-72BC-467A-9BE3-9D747F34A6FB}" type="pres">
      <dgm:prSet presAssocID="{76C92109-F9B9-403B-94D8-CE9FA18A4231}" presName="imgShp" presStyleLbl="fgImgPlace1" presStyleIdx="1" presStyleCnt="6" custScaleX="92639" custScaleY="99800"/>
      <dgm:spPr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4C99D8F7-C57D-4A78-8D2E-6201E9A9EE8D}" type="pres">
      <dgm:prSet presAssocID="{76C92109-F9B9-403B-94D8-CE9FA18A4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1A6F-BB5C-4884-848F-2C6605C22675}" type="pres">
      <dgm:prSet presAssocID="{998BCEC8-8700-4688-88ED-493633E73C0E}" presName="spacing" presStyleCnt="0"/>
      <dgm:spPr/>
    </dgm:pt>
    <dgm:pt modelId="{95473915-87FE-4BD5-AA2F-A9A7433BBBD8}" type="pres">
      <dgm:prSet presAssocID="{2231D807-DEE9-4691-9077-26F1DAF0ABE3}" presName="composite" presStyleCnt="0"/>
      <dgm:spPr/>
    </dgm:pt>
    <dgm:pt modelId="{73AADACE-05F6-4A0E-A6BD-241753C5009B}" type="pres">
      <dgm:prSet presAssocID="{2231D807-DEE9-4691-9077-26F1DAF0ABE3}" presName="imgShp" presStyleLbl="fgImgPlace1" presStyleIdx="2" presStyleCnt="6"/>
      <dgm:spPr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29E1C350-2641-4EF7-9BC9-99C0DCA500E1}" type="pres">
      <dgm:prSet presAssocID="{2231D807-DEE9-4691-9077-26F1DAF0ABE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E4BE0-9403-4687-A521-22AE282CC8BC}" type="pres">
      <dgm:prSet presAssocID="{07264EB2-C79E-401D-9D64-6062F7C6B88B}" presName="spacing" presStyleCnt="0"/>
      <dgm:spPr/>
    </dgm:pt>
    <dgm:pt modelId="{471675ED-C6BF-416B-96F7-F25AF1EBD3FC}" type="pres">
      <dgm:prSet presAssocID="{32300547-937D-4435-AD5A-643F88E91DBA}" presName="composite" presStyleCnt="0"/>
      <dgm:spPr/>
    </dgm:pt>
    <dgm:pt modelId="{F66B02B7-71CE-4E5A-A406-C79CE504B37D}" type="pres">
      <dgm:prSet presAssocID="{32300547-937D-4435-AD5A-643F88E91DBA}" presName="imgShp" presStyleLbl="fgImgPlace1" presStyleIdx="3" presStyleCnt="6" custScaleX="90500" custScaleY="98155" custLinFactNeighborX="1192" custLinFactNeighborY="3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E690607-03BC-4DDB-B800-2F3B77B609F5}" type="pres">
      <dgm:prSet presAssocID="{32300547-937D-4435-AD5A-643F88E91DB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081F-3E65-4271-8916-EB8CC06018BC}" type="pres">
      <dgm:prSet presAssocID="{3A5B63AF-7665-42E4-A2BA-8D957CFE6FF1}" presName="spacing" presStyleCnt="0"/>
      <dgm:spPr/>
    </dgm:pt>
    <dgm:pt modelId="{E3FED68F-2F64-4DD0-95B4-0E5D2B4D7B9F}" type="pres">
      <dgm:prSet presAssocID="{75293C4F-A14A-445C-B3CF-D69D1C0CE072}" presName="composite" presStyleCnt="0"/>
      <dgm:spPr/>
    </dgm:pt>
    <dgm:pt modelId="{41C0D9C5-3815-4437-BE85-64454CC86650}" type="pres">
      <dgm:prSet presAssocID="{75293C4F-A14A-445C-B3CF-D69D1C0CE072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932719-378D-4306-9A7E-CE96BBD5F9E2}" type="pres">
      <dgm:prSet presAssocID="{75293C4F-A14A-445C-B3CF-D69D1C0CE07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1A039-67C3-44FD-8ACC-C8548BBCF9E5}" type="pres">
      <dgm:prSet presAssocID="{D3DCB9AF-BD68-428C-AADC-0DFB9204B5B3}" presName="spacing" presStyleCnt="0"/>
      <dgm:spPr/>
    </dgm:pt>
    <dgm:pt modelId="{57848961-0899-4924-A49F-DC19E026889B}" type="pres">
      <dgm:prSet presAssocID="{C9AD0B5F-844D-4988-86F6-5FF29A989287}" presName="composite" presStyleCnt="0"/>
      <dgm:spPr/>
    </dgm:pt>
    <dgm:pt modelId="{03BEADFC-AF91-483D-8397-75A93326F505}" type="pres">
      <dgm:prSet presAssocID="{C9AD0B5F-844D-4988-86F6-5FF29A989287}" presName="imgShp" presStyleLbl="fgImgPlace1" presStyleIdx="5" presStyleCnt="6"/>
      <dgm:spPr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EB17E5-ADE8-4D0E-9697-BEA36CF48D98}" type="pres">
      <dgm:prSet presAssocID="{C9AD0B5F-844D-4988-86F6-5FF29A98928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D386E-B6D5-49A3-8147-6E5ADF572E8E}" type="presOf" srcId="{CD93F5B3-974A-46E3-9B89-6858C13ED869}" destId="{9A57F82C-1805-4CD9-BC4B-A941FFC01EDF}" srcOrd="0" destOrd="0" presId="urn:microsoft.com/office/officeart/2005/8/layout/vList3"/>
    <dgm:cxn modelId="{413DEA91-29C8-425C-8095-C8E344B48726}" type="presOf" srcId="{C770ABE9-530F-4A3F-AA6F-DCC2D89D6D7F}" destId="{55953B8A-31A5-498B-8F47-64757F601404}" srcOrd="0" destOrd="0" presId="urn:microsoft.com/office/officeart/2005/8/layout/vList3"/>
    <dgm:cxn modelId="{6CBA4CC0-8739-4DF1-9D3A-D0D6A88DA82B}" srcId="{C770ABE9-530F-4A3F-AA6F-DCC2D89D6D7F}" destId="{C9AD0B5F-844D-4988-86F6-5FF29A989287}" srcOrd="5" destOrd="0" parTransId="{749D2954-9E6B-4544-BDBD-FB016EBFDB16}" sibTransId="{F4EA23AD-861E-424B-B569-06EBABB5B1AD}"/>
    <dgm:cxn modelId="{EF5B89C3-FF03-4228-AA71-CE761052EFA3}" type="presOf" srcId="{76C92109-F9B9-403B-94D8-CE9FA18A4231}" destId="{4C99D8F7-C57D-4A78-8D2E-6201E9A9EE8D}" srcOrd="0" destOrd="0" presId="urn:microsoft.com/office/officeart/2005/8/layout/vList3"/>
    <dgm:cxn modelId="{603F341B-946F-43FE-8791-2E1508064857}" srcId="{C770ABE9-530F-4A3F-AA6F-DCC2D89D6D7F}" destId="{2231D807-DEE9-4691-9077-26F1DAF0ABE3}" srcOrd="2" destOrd="0" parTransId="{74506044-54C5-41BE-8218-D8DFBDBD019B}" sibTransId="{07264EB2-C79E-401D-9D64-6062F7C6B88B}"/>
    <dgm:cxn modelId="{B7827296-36F1-4C1D-A8E2-06FC44416D2C}" type="presOf" srcId="{32300547-937D-4435-AD5A-643F88E91DBA}" destId="{3E690607-03BC-4DDB-B800-2F3B77B609F5}" srcOrd="0" destOrd="0" presId="urn:microsoft.com/office/officeart/2005/8/layout/vList3"/>
    <dgm:cxn modelId="{7A245B26-7383-4C6A-9CAE-76C6E5818760}" type="presOf" srcId="{C9AD0B5F-844D-4988-86F6-5FF29A989287}" destId="{E3EB17E5-ADE8-4D0E-9697-BEA36CF48D98}" srcOrd="0" destOrd="0" presId="urn:microsoft.com/office/officeart/2005/8/layout/vList3"/>
    <dgm:cxn modelId="{161ABE52-4508-44B0-8542-F1ADDC8238F0}" type="presOf" srcId="{2231D807-DEE9-4691-9077-26F1DAF0ABE3}" destId="{29E1C350-2641-4EF7-9BC9-99C0DCA500E1}" srcOrd="0" destOrd="0" presId="urn:microsoft.com/office/officeart/2005/8/layout/vList3"/>
    <dgm:cxn modelId="{7706A9B0-DCC3-419B-8D68-EB7C54062DCB}" srcId="{C770ABE9-530F-4A3F-AA6F-DCC2D89D6D7F}" destId="{CD93F5B3-974A-46E3-9B89-6858C13ED869}" srcOrd="0" destOrd="0" parTransId="{9605D164-1CD3-40EE-91A7-6DF6826D8834}" sibTransId="{669A84A5-B316-4EE2-BB03-F2D26F205441}"/>
    <dgm:cxn modelId="{4CEE9D83-4E92-41FA-BC17-292DA7D296E2}" srcId="{C770ABE9-530F-4A3F-AA6F-DCC2D89D6D7F}" destId="{76C92109-F9B9-403B-94D8-CE9FA18A4231}" srcOrd="1" destOrd="0" parTransId="{9CB6B762-48E0-4A14-93F5-D3D4477BDD4F}" sibTransId="{998BCEC8-8700-4688-88ED-493633E73C0E}"/>
    <dgm:cxn modelId="{D4F37659-AFB3-4AC7-BD7A-A0795C267EE3}" type="presOf" srcId="{75293C4F-A14A-445C-B3CF-D69D1C0CE072}" destId="{A3932719-378D-4306-9A7E-CE96BBD5F9E2}" srcOrd="0" destOrd="0" presId="urn:microsoft.com/office/officeart/2005/8/layout/vList3"/>
    <dgm:cxn modelId="{2B7588DF-22A9-4A03-B32C-76D1506AAD6B}" srcId="{C770ABE9-530F-4A3F-AA6F-DCC2D89D6D7F}" destId="{32300547-937D-4435-AD5A-643F88E91DBA}" srcOrd="3" destOrd="0" parTransId="{F24A89F8-C565-4E60-826A-BF83902BAD06}" sibTransId="{3A5B63AF-7665-42E4-A2BA-8D957CFE6FF1}"/>
    <dgm:cxn modelId="{6AD70755-26D4-4675-9FFB-C91078481881}" srcId="{C770ABE9-530F-4A3F-AA6F-DCC2D89D6D7F}" destId="{75293C4F-A14A-445C-B3CF-D69D1C0CE072}" srcOrd="4" destOrd="0" parTransId="{42301476-6D19-45F4-A324-9A0B2A439BF6}" sibTransId="{D3DCB9AF-BD68-428C-AADC-0DFB9204B5B3}"/>
    <dgm:cxn modelId="{8F03523F-5232-4258-BCA1-22B81A8A0DE8}" type="presParOf" srcId="{55953B8A-31A5-498B-8F47-64757F601404}" destId="{16898A72-3C4D-4804-9201-403BDE21A014}" srcOrd="0" destOrd="0" presId="urn:microsoft.com/office/officeart/2005/8/layout/vList3"/>
    <dgm:cxn modelId="{B1D8488F-1DD5-4837-B28C-2A7FEA1022D8}" type="presParOf" srcId="{16898A72-3C4D-4804-9201-403BDE21A014}" destId="{0141C15E-B6CD-41A0-9708-486ACBC0E224}" srcOrd="0" destOrd="0" presId="urn:microsoft.com/office/officeart/2005/8/layout/vList3"/>
    <dgm:cxn modelId="{30A7CE42-ECAD-4DA9-BB79-5F1CB781192B}" type="presParOf" srcId="{16898A72-3C4D-4804-9201-403BDE21A014}" destId="{9A57F82C-1805-4CD9-BC4B-A941FFC01EDF}" srcOrd="1" destOrd="0" presId="urn:microsoft.com/office/officeart/2005/8/layout/vList3"/>
    <dgm:cxn modelId="{19685F27-4D39-4655-B709-F753D0A075E2}" type="presParOf" srcId="{55953B8A-31A5-498B-8F47-64757F601404}" destId="{573B9153-8CF5-4349-ABE6-DE88698042E8}" srcOrd="1" destOrd="0" presId="urn:microsoft.com/office/officeart/2005/8/layout/vList3"/>
    <dgm:cxn modelId="{5C6D3958-AA3F-4C8F-A162-F9162017E183}" type="presParOf" srcId="{55953B8A-31A5-498B-8F47-64757F601404}" destId="{2113D7B3-41CB-407C-B86E-D5B3C73EC935}" srcOrd="2" destOrd="0" presId="urn:microsoft.com/office/officeart/2005/8/layout/vList3"/>
    <dgm:cxn modelId="{6CCEF964-3094-4ABB-81B3-FDCA659C89CA}" type="presParOf" srcId="{2113D7B3-41CB-407C-B86E-D5B3C73EC935}" destId="{6D8BDA73-72BC-467A-9BE3-9D747F34A6FB}" srcOrd="0" destOrd="0" presId="urn:microsoft.com/office/officeart/2005/8/layout/vList3"/>
    <dgm:cxn modelId="{A176F1A3-4CB5-4FA9-B0B5-72D4D216D276}" type="presParOf" srcId="{2113D7B3-41CB-407C-B86E-D5B3C73EC935}" destId="{4C99D8F7-C57D-4A78-8D2E-6201E9A9EE8D}" srcOrd="1" destOrd="0" presId="urn:microsoft.com/office/officeart/2005/8/layout/vList3"/>
    <dgm:cxn modelId="{E475E928-56C4-488A-A9D8-2B0A94027F50}" type="presParOf" srcId="{55953B8A-31A5-498B-8F47-64757F601404}" destId="{7E8A1A6F-BB5C-4884-848F-2C6605C22675}" srcOrd="3" destOrd="0" presId="urn:microsoft.com/office/officeart/2005/8/layout/vList3"/>
    <dgm:cxn modelId="{CC530B9E-49B7-43F3-9FA2-F255557D2733}" type="presParOf" srcId="{55953B8A-31A5-498B-8F47-64757F601404}" destId="{95473915-87FE-4BD5-AA2F-A9A7433BBBD8}" srcOrd="4" destOrd="0" presId="urn:microsoft.com/office/officeart/2005/8/layout/vList3"/>
    <dgm:cxn modelId="{B094AC0C-7617-4A22-826D-EE4F98BD75AB}" type="presParOf" srcId="{95473915-87FE-4BD5-AA2F-A9A7433BBBD8}" destId="{73AADACE-05F6-4A0E-A6BD-241753C5009B}" srcOrd="0" destOrd="0" presId="urn:microsoft.com/office/officeart/2005/8/layout/vList3"/>
    <dgm:cxn modelId="{62F3A208-048C-40D9-AB6B-49FCD21C1AF7}" type="presParOf" srcId="{95473915-87FE-4BD5-AA2F-A9A7433BBBD8}" destId="{29E1C350-2641-4EF7-9BC9-99C0DCA500E1}" srcOrd="1" destOrd="0" presId="urn:microsoft.com/office/officeart/2005/8/layout/vList3"/>
    <dgm:cxn modelId="{72CE0B06-4A76-4E6F-A974-364063F3170B}" type="presParOf" srcId="{55953B8A-31A5-498B-8F47-64757F601404}" destId="{F70E4BE0-9403-4687-A521-22AE282CC8BC}" srcOrd="5" destOrd="0" presId="urn:microsoft.com/office/officeart/2005/8/layout/vList3"/>
    <dgm:cxn modelId="{8216401C-143A-49F4-8014-AA8355EC12D4}" type="presParOf" srcId="{55953B8A-31A5-498B-8F47-64757F601404}" destId="{471675ED-C6BF-416B-96F7-F25AF1EBD3FC}" srcOrd="6" destOrd="0" presId="urn:microsoft.com/office/officeart/2005/8/layout/vList3"/>
    <dgm:cxn modelId="{F3111DEE-16DF-452D-B504-89FC132BAB61}" type="presParOf" srcId="{471675ED-C6BF-416B-96F7-F25AF1EBD3FC}" destId="{F66B02B7-71CE-4E5A-A406-C79CE504B37D}" srcOrd="0" destOrd="0" presId="urn:microsoft.com/office/officeart/2005/8/layout/vList3"/>
    <dgm:cxn modelId="{5837E92B-98D3-4F3B-9DDC-236B5695AE4C}" type="presParOf" srcId="{471675ED-C6BF-416B-96F7-F25AF1EBD3FC}" destId="{3E690607-03BC-4DDB-B800-2F3B77B609F5}" srcOrd="1" destOrd="0" presId="urn:microsoft.com/office/officeart/2005/8/layout/vList3"/>
    <dgm:cxn modelId="{65F01BEB-8ADB-4631-A204-4D5E1AE77119}" type="presParOf" srcId="{55953B8A-31A5-498B-8F47-64757F601404}" destId="{D0AE081F-3E65-4271-8916-EB8CC06018BC}" srcOrd="7" destOrd="0" presId="urn:microsoft.com/office/officeart/2005/8/layout/vList3"/>
    <dgm:cxn modelId="{CF808AFF-478E-4E0B-A360-B4EFF801754F}" type="presParOf" srcId="{55953B8A-31A5-498B-8F47-64757F601404}" destId="{E3FED68F-2F64-4DD0-95B4-0E5D2B4D7B9F}" srcOrd="8" destOrd="0" presId="urn:microsoft.com/office/officeart/2005/8/layout/vList3"/>
    <dgm:cxn modelId="{5F706088-1B53-4B02-A0E4-690652C87EEF}" type="presParOf" srcId="{E3FED68F-2F64-4DD0-95B4-0E5D2B4D7B9F}" destId="{41C0D9C5-3815-4437-BE85-64454CC86650}" srcOrd="0" destOrd="0" presId="urn:microsoft.com/office/officeart/2005/8/layout/vList3"/>
    <dgm:cxn modelId="{8BA41C49-F7A9-4355-B75B-A4C25ACBE4A6}" type="presParOf" srcId="{E3FED68F-2F64-4DD0-95B4-0E5D2B4D7B9F}" destId="{A3932719-378D-4306-9A7E-CE96BBD5F9E2}" srcOrd="1" destOrd="0" presId="urn:microsoft.com/office/officeart/2005/8/layout/vList3"/>
    <dgm:cxn modelId="{F44F510E-2BF1-4A3E-9D49-FB907354B913}" type="presParOf" srcId="{55953B8A-31A5-498B-8F47-64757F601404}" destId="{39D1A039-67C3-44FD-8ACC-C8548BBCF9E5}" srcOrd="9" destOrd="0" presId="urn:microsoft.com/office/officeart/2005/8/layout/vList3"/>
    <dgm:cxn modelId="{393AF555-5E6D-4ACE-ADC9-8DA8879904C7}" type="presParOf" srcId="{55953B8A-31A5-498B-8F47-64757F601404}" destId="{57848961-0899-4924-A49F-DC19E026889B}" srcOrd="10" destOrd="0" presId="urn:microsoft.com/office/officeart/2005/8/layout/vList3"/>
    <dgm:cxn modelId="{B1252AD8-74C3-4428-BCEC-BB9DA8E4B33C}" type="presParOf" srcId="{57848961-0899-4924-A49F-DC19E026889B}" destId="{03BEADFC-AF91-483D-8397-75A93326F505}" srcOrd="0" destOrd="0" presId="urn:microsoft.com/office/officeart/2005/8/layout/vList3"/>
    <dgm:cxn modelId="{CFDFD352-B7A2-4F65-8107-AF01FDE36BA3}" type="presParOf" srcId="{57848961-0899-4924-A49F-DC19E026889B}" destId="{E3EB17E5-ADE8-4D0E-9697-BEA36CF48D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0ABE9-530F-4A3F-AA6F-DCC2D89D6D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D93F5B3-974A-46E3-9B89-6858C13ED869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dirty="0"/>
        </a:p>
      </dgm:t>
    </dgm:pt>
    <dgm:pt modelId="{9605D164-1CD3-40EE-91A7-6DF6826D8834}" type="parTrans" cxnId="{7706A9B0-DCC3-419B-8D68-EB7C54062DCB}">
      <dgm:prSet/>
      <dgm:spPr/>
      <dgm:t>
        <a:bodyPr/>
        <a:lstStyle/>
        <a:p>
          <a:endParaRPr lang="en-US"/>
        </a:p>
      </dgm:t>
    </dgm:pt>
    <dgm:pt modelId="{669A84A5-B316-4EE2-BB03-F2D26F205441}" type="sibTrans" cxnId="{7706A9B0-DCC3-419B-8D68-EB7C54062DCB}">
      <dgm:prSet/>
      <dgm:spPr/>
      <dgm:t>
        <a:bodyPr/>
        <a:lstStyle/>
        <a:p>
          <a:endParaRPr lang="en-US"/>
        </a:p>
      </dgm:t>
    </dgm:pt>
    <dgm:pt modelId="{2231D807-DEE9-4691-9077-26F1DAF0ABE3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dirty="0"/>
        </a:p>
      </dgm:t>
    </dgm:pt>
    <dgm:pt modelId="{74506044-54C5-41BE-8218-D8DFBDBD019B}" type="parTrans" cxnId="{603F341B-946F-43FE-8791-2E1508064857}">
      <dgm:prSet/>
      <dgm:spPr/>
      <dgm:t>
        <a:bodyPr/>
        <a:lstStyle/>
        <a:p>
          <a:endParaRPr lang="en-US"/>
        </a:p>
      </dgm:t>
    </dgm:pt>
    <dgm:pt modelId="{07264EB2-C79E-401D-9D64-6062F7C6B88B}" type="sibTrans" cxnId="{603F341B-946F-43FE-8791-2E1508064857}">
      <dgm:prSet/>
      <dgm:spPr/>
      <dgm:t>
        <a:bodyPr/>
        <a:lstStyle/>
        <a:p>
          <a:endParaRPr lang="en-US"/>
        </a:p>
      </dgm:t>
    </dgm:pt>
    <dgm:pt modelId="{32300547-937D-4435-AD5A-643F88E91DBA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A89F8-C565-4E60-826A-BF83902BAD06}" type="parTrans" cxnId="{2B7588DF-22A9-4A03-B32C-76D1506AAD6B}">
      <dgm:prSet/>
      <dgm:spPr/>
      <dgm:t>
        <a:bodyPr/>
        <a:lstStyle/>
        <a:p>
          <a:endParaRPr lang="en-US"/>
        </a:p>
      </dgm:t>
    </dgm:pt>
    <dgm:pt modelId="{3A5B63AF-7665-42E4-A2BA-8D957CFE6FF1}" type="sibTrans" cxnId="{2B7588DF-22A9-4A03-B32C-76D1506AAD6B}">
      <dgm:prSet/>
      <dgm:spPr/>
      <dgm:t>
        <a:bodyPr/>
        <a:lstStyle/>
        <a:p>
          <a:endParaRPr lang="en-US"/>
        </a:p>
      </dgm:t>
    </dgm:pt>
    <dgm:pt modelId="{76C92109-F9B9-403B-94D8-CE9FA18A4231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dirty="0"/>
        </a:p>
      </dgm:t>
    </dgm:pt>
    <dgm:pt modelId="{9CB6B762-48E0-4A14-93F5-D3D4477BDD4F}" type="parTrans" cxnId="{4CEE9D83-4E92-41FA-BC17-292DA7D296E2}">
      <dgm:prSet/>
      <dgm:spPr/>
      <dgm:t>
        <a:bodyPr/>
        <a:lstStyle/>
        <a:p>
          <a:endParaRPr lang="en-US"/>
        </a:p>
      </dgm:t>
    </dgm:pt>
    <dgm:pt modelId="{998BCEC8-8700-4688-88ED-493633E73C0E}" type="sibTrans" cxnId="{4CEE9D83-4E92-41FA-BC17-292DA7D296E2}">
      <dgm:prSet/>
      <dgm:spPr/>
      <dgm:t>
        <a:bodyPr/>
        <a:lstStyle/>
        <a:p>
          <a:endParaRPr lang="en-US"/>
        </a:p>
      </dgm:t>
    </dgm:pt>
    <dgm:pt modelId="{75293C4F-A14A-445C-B3CF-D69D1C0CE072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01476-6D19-45F4-A324-9A0B2A439BF6}" type="parTrans" cxnId="{6AD70755-26D4-4675-9FFB-C91078481881}">
      <dgm:prSet/>
      <dgm:spPr/>
      <dgm:t>
        <a:bodyPr/>
        <a:lstStyle/>
        <a:p>
          <a:endParaRPr lang="en-US"/>
        </a:p>
      </dgm:t>
    </dgm:pt>
    <dgm:pt modelId="{D3DCB9AF-BD68-428C-AADC-0DFB9204B5B3}" type="sibTrans" cxnId="{6AD70755-26D4-4675-9FFB-C91078481881}">
      <dgm:prSet/>
      <dgm:spPr/>
      <dgm:t>
        <a:bodyPr/>
        <a:lstStyle/>
        <a:p>
          <a:endParaRPr lang="en-US"/>
        </a:p>
      </dgm:t>
    </dgm:pt>
    <dgm:pt modelId="{C9AD0B5F-844D-4988-86F6-5FF29A989287}">
      <dgm:prSet custT="1"/>
      <dgm:spPr/>
      <dgm:t>
        <a:bodyPr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D2954-9E6B-4544-BDBD-FB016EBFDB16}" type="parTrans" cxnId="{6CBA4CC0-8739-4DF1-9D3A-D0D6A88DA82B}">
      <dgm:prSet/>
      <dgm:spPr/>
      <dgm:t>
        <a:bodyPr/>
        <a:lstStyle/>
        <a:p>
          <a:endParaRPr lang="en-US"/>
        </a:p>
      </dgm:t>
    </dgm:pt>
    <dgm:pt modelId="{F4EA23AD-861E-424B-B569-06EBABB5B1AD}" type="sibTrans" cxnId="{6CBA4CC0-8739-4DF1-9D3A-D0D6A88DA82B}">
      <dgm:prSet/>
      <dgm:spPr/>
      <dgm:t>
        <a:bodyPr/>
        <a:lstStyle/>
        <a:p>
          <a:endParaRPr lang="en-US"/>
        </a:p>
      </dgm:t>
    </dgm:pt>
    <dgm:pt modelId="{55953B8A-31A5-498B-8F47-64757F601404}" type="pres">
      <dgm:prSet presAssocID="{C770ABE9-530F-4A3F-AA6F-DCC2D89D6D7F}" presName="linearFlow" presStyleCnt="0">
        <dgm:presLayoutVars>
          <dgm:dir/>
          <dgm:resizeHandles val="exact"/>
        </dgm:presLayoutVars>
      </dgm:prSet>
      <dgm:spPr/>
    </dgm:pt>
    <dgm:pt modelId="{16898A72-3C4D-4804-9201-403BDE21A014}" type="pres">
      <dgm:prSet presAssocID="{CD93F5B3-974A-46E3-9B89-6858C13ED869}" presName="composite" presStyleCnt="0"/>
      <dgm:spPr/>
    </dgm:pt>
    <dgm:pt modelId="{0141C15E-B6CD-41A0-9708-486ACBC0E224}" type="pres">
      <dgm:prSet presAssocID="{CD93F5B3-974A-46E3-9B89-6858C13ED86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57F82C-1805-4CD9-BC4B-A941FFC01EDF}" type="pres">
      <dgm:prSet presAssocID="{CD93F5B3-974A-46E3-9B89-6858C13ED86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9153-8CF5-4349-ABE6-DE88698042E8}" type="pres">
      <dgm:prSet presAssocID="{669A84A5-B316-4EE2-BB03-F2D26F205441}" presName="spacing" presStyleCnt="0"/>
      <dgm:spPr/>
    </dgm:pt>
    <dgm:pt modelId="{2113D7B3-41CB-407C-B86E-D5B3C73EC935}" type="pres">
      <dgm:prSet presAssocID="{76C92109-F9B9-403B-94D8-CE9FA18A4231}" presName="composite" presStyleCnt="0"/>
      <dgm:spPr/>
    </dgm:pt>
    <dgm:pt modelId="{6D8BDA73-72BC-467A-9BE3-9D747F34A6FB}" type="pres">
      <dgm:prSet presAssocID="{76C92109-F9B9-403B-94D8-CE9FA18A4231}" presName="imgShp" presStyleLbl="fgImgPlace1" presStyleIdx="1" presStyleCnt="6" custScaleX="92639" custScaleY="99800"/>
      <dgm:spPr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4C99D8F7-C57D-4A78-8D2E-6201E9A9EE8D}" type="pres">
      <dgm:prSet presAssocID="{76C92109-F9B9-403B-94D8-CE9FA18A4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1A6F-BB5C-4884-848F-2C6605C22675}" type="pres">
      <dgm:prSet presAssocID="{998BCEC8-8700-4688-88ED-493633E73C0E}" presName="spacing" presStyleCnt="0"/>
      <dgm:spPr/>
    </dgm:pt>
    <dgm:pt modelId="{95473915-87FE-4BD5-AA2F-A9A7433BBBD8}" type="pres">
      <dgm:prSet presAssocID="{2231D807-DEE9-4691-9077-26F1DAF0ABE3}" presName="composite" presStyleCnt="0"/>
      <dgm:spPr/>
    </dgm:pt>
    <dgm:pt modelId="{73AADACE-05F6-4A0E-A6BD-241753C5009B}" type="pres">
      <dgm:prSet presAssocID="{2231D807-DEE9-4691-9077-26F1DAF0ABE3}" presName="imgShp" presStyleLbl="fgImgPlace1" presStyleIdx="2" presStyleCnt="6"/>
      <dgm:spPr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29E1C350-2641-4EF7-9BC9-99C0DCA500E1}" type="pres">
      <dgm:prSet presAssocID="{2231D807-DEE9-4691-9077-26F1DAF0ABE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E4BE0-9403-4687-A521-22AE282CC8BC}" type="pres">
      <dgm:prSet presAssocID="{07264EB2-C79E-401D-9D64-6062F7C6B88B}" presName="spacing" presStyleCnt="0"/>
      <dgm:spPr/>
    </dgm:pt>
    <dgm:pt modelId="{471675ED-C6BF-416B-96F7-F25AF1EBD3FC}" type="pres">
      <dgm:prSet presAssocID="{32300547-937D-4435-AD5A-643F88E91DBA}" presName="composite" presStyleCnt="0"/>
      <dgm:spPr/>
    </dgm:pt>
    <dgm:pt modelId="{F66B02B7-71CE-4E5A-A406-C79CE504B37D}" type="pres">
      <dgm:prSet presAssocID="{32300547-937D-4435-AD5A-643F88E91DBA}" presName="imgShp" presStyleLbl="fgImgPlace1" presStyleIdx="3" presStyleCnt="6" custScaleX="90500" custScaleY="98155" custLinFactNeighborX="1192" custLinFactNeighborY="3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E690607-03BC-4DDB-B800-2F3B77B609F5}" type="pres">
      <dgm:prSet presAssocID="{32300547-937D-4435-AD5A-643F88E91DB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081F-3E65-4271-8916-EB8CC06018BC}" type="pres">
      <dgm:prSet presAssocID="{3A5B63AF-7665-42E4-A2BA-8D957CFE6FF1}" presName="spacing" presStyleCnt="0"/>
      <dgm:spPr/>
    </dgm:pt>
    <dgm:pt modelId="{E3FED68F-2F64-4DD0-95B4-0E5D2B4D7B9F}" type="pres">
      <dgm:prSet presAssocID="{75293C4F-A14A-445C-B3CF-D69D1C0CE072}" presName="composite" presStyleCnt="0"/>
      <dgm:spPr/>
    </dgm:pt>
    <dgm:pt modelId="{41C0D9C5-3815-4437-BE85-64454CC86650}" type="pres">
      <dgm:prSet presAssocID="{75293C4F-A14A-445C-B3CF-D69D1C0CE072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932719-378D-4306-9A7E-CE96BBD5F9E2}" type="pres">
      <dgm:prSet presAssocID="{75293C4F-A14A-445C-B3CF-D69D1C0CE07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1A039-67C3-44FD-8ACC-C8548BBCF9E5}" type="pres">
      <dgm:prSet presAssocID="{D3DCB9AF-BD68-428C-AADC-0DFB9204B5B3}" presName="spacing" presStyleCnt="0"/>
      <dgm:spPr/>
    </dgm:pt>
    <dgm:pt modelId="{57848961-0899-4924-A49F-DC19E026889B}" type="pres">
      <dgm:prSet presAssocID="{C9AD0B5F-844D-4988-86F6-5FF29A989287}" presName="composite" presStyleCnt="0"/>
      <dgm:spPr/>
    </dgm:pt>
    <dgm:pt modelId="{03BEADFC-AF91-483D-8397-75A93326F505}" type="pres">
      <dgm:prSet presAssocID="{C9AD0B5F-844D-4988-86F6-5FF29A989287}" presName="imgShp" presStyleLbl="fgImgPlace1" presStyleIdx="5" presStyleCnt="6"/>
      <dgm:spPr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EB17E5-ADE8-4D0E-9697-BEA36CF48D98}" type="pres">
      <dgm:prSet presAssocID="{C9AD0B5F-844D-4988-86F6-5FF29A98928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CF2E4-47EB-45CE-BF4B-2408E0BF5E9F}" type="presOf" srcId="{75293C4F-A14A-445C-B3CF-D69D1C0CE072}" destId="{A3932719-378D-4306-9A7E-CE96BBD5F9E2}" srcOrd="0" destOrd="0" presId="urn:microsoft.com/office/officeart/2005/8/layout/vList3"/>
    <dgm:cxn modelId="{6CBA4CC0-8739-4DF1-9D3A-D0D6A88DA82B}" srcId="{C770ABE9-530F-4A3F-AA6F-DCC2D89D6D7F}" destId="{C9AD0B5F-844D-4988-86F6-5FF29A989287}" srcOrd="5" destOrd="0" parTransId="{749D2954-9E6B-4544-BDBD-FB016EBFDB16}" sibTransId="{F4EA23AD-861E-424B-B569-06EBABB5B1AD}"/>
    <dgm:cxn modelId="{603F341B-946F-43FE-8791-2E1508064857}" srcId="{C770ABE9-530F-4A3F-AA6F-DCC2D89D6D7F}" destId="{2231D807-DEE9-4691-9077-26F1DAF0ABE3}" srcOrd="2" destOrd="0" parTransId="{74506044-54C5-41BE-8218-D8DFBDBD019B}" sibTransId="{07264EB2-C79E-401D-9D64-6062F7C6B88B}"/>
    <dgm:cxn modelId="{02B2F1E4-CC4B-4A79-A3D9-FD9EA2722DCA}" type="presOf" srcId="{76C92109-F9B9-403B-94D8-CE9FA18A4231}" destId="{4C99D8F7-C57D-4A78-8D2E-6201E9A9EE8D}" srcOrd="0" destOrd="0" presId="urn:microsoft.com/office/officeart/2005/8/layout/vList3"/>
    <dgm:cxn modelId="{057C5C89-7B7C-4BC5-80AC-3360CB2A9047}" type="presOf" srcId="{CD93F5B3-974A-46E3-9B89-6858C13ED869}" destId="{9A57F82C-1805-4CD9-BC4B-A941FFC01EDF}" srcOrd="0" destOrd="0" presId="urn:microsoft.com/office/officeart/2005/8/layout/vList3"/>
    <dgm:cxn modelId="{8478865C-132F-4F89-9154-3C28EFF8AC1B}" type="presOf" srcId="{2231D807-DEE9-4691-9077-26F1DAF0ABE3}" destId="{29E1C350-2641-4EF7-9BC9-99C0DCA500E1}" srcOrd="0" destOrd="0" presId="urn:microsoft.com/office/officeart/2005/8/layout/vList3"/>
    <dgm:cxn modelId="{0093D753-E659-48DE-9EE5-AAF47947635B}" type="presOf" srcId="{C770ABE9-530F-4A3F-AA6F-DCC2D89D6D7F}" destId="{55953B8A-31A5-498B-8F47-64757F601404}" srcOrd="0" destOrd="0" presId="urn:microsoft.com/office/officeart/2005/8/layout/vList3"/>
    <dgm:cxn modelId="{7706A9B0-DCC3-419B-8D68-EB7C54062DCB}" srcId="{C770ABE9-530F-4A3F-AA6F-DCC2D89D6D7F}" destId="{CD93F5B3-974A-46E3-9B89-6858C13ED869}" srcOrd="0" destOrd="0" parTransId="{9605D164-1CD3-40EE-91A7-6DF6826D8834}" sibTransId="{669A84A5-B316-4EE2-BB03-F2D26F205441}"/>
    <dgm:cxn modelId="{49B648F3-3DA1-46AC-9151-92B86BFF57A0}" type="presOf" srcId="{32300547-937D-4435-AD5A-643F88E91DBA}" destId="{3E690607-03BC-4DDB-B800-2F3B77B609F5}" srcOrd="0" destOrd="0" presId="urn:microsoft.com/office/officeart/2005/8/layout/vList3"/>
    <dgm:cxn modelId="{4CEE9D83-4E92-41FA-BC17-292DA7D296E2}" srcId="{C770ABE9-530F-4A3F-AA6F-DCC2D89D6D7F}" destId="{76C92109-F9B9-403B-94D8-CE9FA18A4231}" srcOrd="1" destOrd="0" parTransId="{9CB6B762-48E0-4A14-93F5-D3D4477BDD4F}" sibTransId="{998BCEC8-8700-4688-88ED-493633E73C0E}"/>
    <dgm:cxn modelId="{72FC21D9-3BFF-402B-B8E8-092F309DAD92}" type="presOf" srcId="{C9AD0B5F-844D-4988-86F6-5FF29A989287}" destId="{E3EB17E5-ADE8-4D0E-9697-BEA36CF48D98}" srcOrd="0" destOrd="0" presId="urn:microsoft.com/office/officeart/2005/8/layout/vList3"/>
    <dgm:cxn modelId="{2B7588DF-22A9-4A03-B32C-76D1506AAD6B}" srcId="{C770ABE9-530F-4A3F-AA6F-DCC2D89D6D7F}" destId="{32300547-937D-4435-AD5A-643F88E91DBA}" srcOrd="3" destOrd="0" parTransId="{F24A89F8-C565-4E60-826A-BF83902BAD06}" sibTransId="{3A5B63AF-7665-42E4-A2BA-8D957CFE6FF1}"/>
    <dgm:cxn modelId="{6AD70755-26D4-4675-9FFB-C91078481881}" srcId="{C770ABE9-530F-4A3F-AA6F-DCC2D89D6D7F}" destId="{75293C4F-A14A-445C-B3CF-D69D1C0CE072}" srcOrd="4" destOrd="0" parTransId="{42301476-6D19-45F4-A324-9A0B2A439BF6}" sibTransId="{D3DCB9AF-BD68-428C-AADC-0DFB9204B5B3}"/>
    <dgm:cxn modelId="{2D76850A-1C79-4007-83B3-A56D2DBA24E0}" type="presParOf" srcId="{55953B8A-31A5-498B-8F47-64757F601404}" destId="{16898A72-3C4D-4804-9201-403BDE21A014}" srcOrd="0" destOrd="0" presId="urn:microsoft.com/office/officeart/2005/8/layout/vList3"/>
    <dgm:cxn modelId="{4669D81E-863F-44E5-9012-B71B35E12401}" type="presParOf" srcId="{16898A72-3C4D-4804-9201-403BDE21A014}" destId="{0141C15E-B6CD-41A0-9708-486ACBC0E224}" srcOrd="0" destOrd="0" presId="urn:microsoft.com/office/officeart/2005/8/layout/vList3"/>
    <dgm:cxn modelId="{3E88D291-A16B-45BD-A0F7-C3E1EFB10231}" type="presParOf" srcId="{16898A72-3C4D-4804-9201-403BDE21A014}" destId="{9A57F82C-1805-4CD9-BC4B-A941FFC01EDF}" srcOrd="1" destOrd="0" presId="urn:microsoft.com/office/officeart/2005/8/layout/vList3"/>
    <dgm:cxn modelId="{4BADBCBD-CBCB-488A-A8DD-AC5E0F171FB3}" type="presParOf" srcId="{55953B8A-31A5-498B-8F47-64757F601404}" destId="{573B9153-8CF5-4349-ABE6-DE88698042E8}" srcOrd="1" destOrd="0" presId="urn:microsoft.com/office/officeart/2005/8/layout/vList3"/>
    <dgm:cxn modelId="{0F1D41AE-2D34-41BC-9C3C-90A85E296EBD}" type="presParOf" srcId="{55953B8A-31A5-498B-8F47-64757F601404}" destId="{2113D7B3-41CB-407C-B86E-D5B3C73EC935}" srcOrd="2" destOrd="0" presId="urn:microsoft.com/office/officeart/2005/8/layout/vList3"/>
    <dgm:cxn modelId="{EA65F59E-CEB1-4A31-A3F7-9E85EAC523E1}" type="presParOf" srcId="{2113D7B3-41CB-407C-B86E-D5B3C73EC935}" destId="{6D8BDA73-72BC-467A-9BE3-9D747F34A6FB}" srcOrd="0" destOrd="0" presId="urn:microsoft.com/office/officeart/2005/8/layout/vList3"/>
    <dgm:cxn modelId="{1F60FBA5-E30A-45C9-BBA5-F868D04BCB90}" type="presParOf" srcId="{2113D7B3-41CB-407C-B86E-D5B3C73EC935}" destId="{4C99D8F7-C57D-4A78-8D2E-6201E9A9EE8D}" srcOrd="1" destOrd="0" presId="urn:microsoft.com/office/officeart/2005/8/layout/vList3"/>
    <dgm:cxn modelId="{ACF6DED1-7CC5-41DB-B13D-8C054D806008}" type="presParOf" srcId="{55953B8A-31A5-498B-8F47-64757F601404}" destId="{7E8A1A6F-BB5C-4884-848F-2C6605C22675}" srcOrd="3" destOrd="0" presId="urn:microsoft.com/office/officeart/2005/8/layout/vList3"/>
    <dgm:cxn modelId="{F5B1BB53-DBD5-4907-834A-0E36E0BCEF74}" type="presParOf" srcId="{55953B8A-31A5-498B-8F47-64757F601404}" destId="{95473915-87FE-4BD5-AA2F-A9A7433BBBD8}" srcOrd="4" destOrd="0" presId="urn:microsoft.com/office/officeart/2005/8/layout/vList3"/>
    <dgm:cxn modelId="{3977AED0-B007-4BB0-B3FA-AA8B336FCB46}" type="presParOf" srcId="{95473915-87FE-4BD5-AA2F-A9A7433BBBD8}" destId="{73AADACE-05F6-4A0E-A6BD-241753C5009B}" srcOrd="0" destOrd="0" presId="urn:microsoft.com/office/officeart/2005/8/layout/vList3"/>
    <dgm:cxn modelId="{53D4820B-3055-4368-B2FD-D309994664F4}" type="presParOf" srcId="{95473915-87FE-4BD5-AA2F-A9A7433BBBD8}" destId="{29E1C350-2641-4EF7-9BC9-99C0DCA500E1}" srcOrd="1" destOrd="0" presId="urn:microsoft.com/office/officeart/2005/8/layout/vList3"/>
    <dgm:cxn modelId="{501714E4-E77E-4D1A-A89C-DB57C3CD06AA}" type="presParOf" srcId="{55953B8A-31A5-498B-8F47-64757F601404}" destId="{F70E4BE0-9403-4687-A521-22AE282CC8BC}" srcOrd="5" destOrd="0" presId="urn:microsoft.com/office/officeart/2005/8/layout/vList3"/>
    <dgm:cxn modelId="{229C59CD-0D4B-4A1C-A6D1-CA99F122B5AA}" type="presParOf" srcId="{55953B8A-31A5-498B-8F47-64757F601404}" destId="{471675ED-C6BF-416B-96F7-F25AF1EBD3FC}" srcOrd="6" destOrd="0" presId="urn:microsoft.com/office/officeart/2005/8/layout/vList3"/>
    <dgm:cxn modelId="{CC35F29D-A9D9-4E6B-B896-4147C68F125E}" type="presParOf" srcId="{471675ED-C6BF-416B-96F7-F25AF1EBD3FC}" destId="{F66B02B7-71CE-4E5A-A406-C79CE504B37D}" srcOrd="0" destOrd="0" presId="urn:microsoft.com/office/officeart/2005/8/layout/vList3"/>
    <dgm:cxn modelId="{077BEE98-C92F-48C1-8BD3-EC6DE6455835}" type="presParOf" srcId="{471675ED-C6BF-416B-96F7-F25AF1EBD3FC}" destId="{3E690607-03BC-4DDB-B800-2F3B77B609F5}" srcOrd="1" destOrd="0" presId="urn:microsoft.com/office/officeart/2005/8/layout/vList3"/>
    <dgm:cxn modelId="{0125132E-0191-42D6-BDC4-47826B1CA664}" type="presParOf" srcId="{55953B8A-31A5-498B-8F47-64757F601404}" destId="{D0AE081F-3E65-4271-8916-EB8CC06018BC}" srcOrd="7" destOrd="0" presId="urn:microsoft.com/office/officeart/2005/8/layout/vList3"/>
    <dgm:cxn modelId="{35D8868D-F32D-43DC-B263-176DCC87ACDB}" type="presParOf" srcId="{55953B8A-31A5-498B-8F47-64757F601404}" destId="{E3FED68F-2F64-4DD0-95B4-0E5D2B4D7B9F}" srcOrd="8" destOrd="0" presId="urn:microsoft.com/office/officeart/2005/8/layout/vList3"/>
    <dgm:cxn modelId="{229FB017-7F73-4D7F-A25E-404BC79F2556}" type="presParOf" srcId="{E3FED68F-2F64-4DD0-95B4-0E5D2B4D7B9F}" destId="{41C0D9C5-3815-4437-BE85-64454CC86650}" srcOrd="0" destOrd="0" presId="urn:microsoft.com/office/officeart/2005/8/layout/vList3"/>
    <dgm:cxn modelId="{480D83DE-4936-4B3B-BABA-B7ECBA3E12EF}" type="presParOf" srcId="{E3FED68F-2F64-4DD0-95B4-0E5D2B4D7B9F}" destId="{A3932719-378D-4306-9A7E-CE96BBD5F9E2}" srcOrd="1" destOrd="0" presId="urn:microsoft.com/office/officeart/2005/8/layout/vList3"/>
    <dgm:cxn modelId="{14A98F12-1764-407C-AD14-B49DD52CEE4C}" type="presParOf" srcId="{55953B8A-31A5-498B-8F47-64757F601404}" destId="{39D1A039-67C3-44FD-8ACC-C8548BBCF9E5}" srcOrd="9" destOrd="0" presId="urn:microsoft.com/office/officeart/2005/8/layout/vList3"/>
    <dgm:cxn modelId="{5230C345-6A34-468B-A363-8DA32A09BB06}" type="presParOf" srcId="{55953B8A-31A5-498B-8F47-64757F601404}" destId="{57848961-0899-4924-A49F-DC19E026889B}" srcOrd="10" destOrd="0" presId="urn:microsoft.com/office/officeart/2005/8/layout/vList3"/>
    <dgm:cxn modelId="{D74A59A2-7359-49F2-A864-092C52201D69}" type="presParOf" srcId="{57848961-0899-4924-A49F-DC19E026889B}" destId="{03BEADFC-AF91-483D-8397-75A93326F505}" srcOrd="0" destOrd="0" presId="urn:microsoft.com/office/officeart/2005/8/layout/vList3"/>
    <dgm:cxn modelId="{7C9BCC11-D14D-45B1-B3DE-5E4546F17FB5}" type="presParOf" srcId="{57848961-0899-4924-A49F-DC19E026889B}" destId="{E3EB17E5-ADE8-4D0E-9697-BEA36CF48D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F82C-1805-4CD9-BC4B-A941FFC01EDF}">
      <dsp:nvSpPr>
        <dsp:cNvPr id="0" name=""/>
        <dsp:cNvSpPr/>
      </dsp:nvSpPr>
      <dsp:spPr>
        <a:xfrm rot="10800000">
          <a:off x="2130188" y="1548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kern="1200" dirty="0"/>
        </a:p>
      </dsp:txBody>
      <dsp:txXfrm rot="10800000">
        <a:off x="2314513" y="1548"/>
        <a:ext cx="7541043" cy="737299"/>
      </dsp:txXfrm>
    </dsp:sp>
    <dsp:sp modelId="{0141C15E-B6CD-41A0-9708-486ACBC0E224}">
      <dsp:nvSpPr>
        <dsp:cNvPr id="0" name=""/>
        <dsp:cNvSpPr/>
      </dsp:nvSpPr>
      <dsp:spPr>
        <a:xfrm>
          <a:off x="1761538" y="1548"/>
          <a:ext cx="737299" cy="737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D8F7-C57D-4A78-8D2E-6201E9A9EE8D}">
      <dsp:nvSpPr>
        <dsp:cNvPr id="0" name=""/>
        <dsp:cNvSpPr/>
      </dsp:nvSpPr>
      <dsp:spPr>
        <a:xfrm rot="10800000">
          <a:off x="2116620" y="958937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kern="1200" dirty="0"/>
        </a:p>
      </dsp:txBody>
      <dsp:txXfrm rot="10800000">
        <a:off x="2300945" y="958937"/>
        <a:ext cx="7541043" cy="737299"/>
      </dsp:txXfrm>
    </dsp:sp>
    <dsp:sp modelId="{6D8BDA73-72BC-467A-9BE3-9D747F34A6FB}">
      <dsp:nvSpPr>
        <dsp:cNvPr id="0" name=""/>
        <dsp:cNvSpPr/>
      </dsp:nvSpPr>
      <dsp:spPr>
        <a:xfrm>
          <a:off x="1775106" y="959674"/>
          <a:ext cx="683027" cy="735825"/>
        </a:xfrm>
        <a:prstGeom prst="ellipse">
          <a:avLst/>
        </a:prstGeom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C350-2641-4EF7-9BC9-99C0DCA500E1}">
      <dsp:nvSpPr>
        <dsp:cNvPr id="0" name=""/>
        <dsp:cNvSpPr/>
      </dsp:nvSpPr>
      <dsp:spPr>
        <a:xfrm rot="10800000">
          <a:off x="2130188" y="191632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kern="1200" dirty="0"/>
        </a:p>
      </dsp:txBody>
      <dsp:txXfrm rot="10800000">
        <a:off x="2314513" y="1916326"/>
        <a:ext cx="7541043" cy="737299"/>
      </dsp:txXfrm>
    </dsp:sp>
    <dsp:sp modelId="{73AADACE-05F6-4A0E-A6BD-241753C5009B}">
      <dsp:nvSpPr>
        <dsp:cNvPr id="0" name=""/>
        <dsp:cNvSpPr/>
      </dsp:nvSpPr>
      <dsp:spPr>
        <a:xfrm>
          <a:off x="1761538" y="1916326"/>
          <a:ext cx="737299" cy="737299"/>
        </a:xfrm>
        <a:prstGeom prst="ellipse">
          <a:avLst/>
        </a:prstGeom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0607-03BC-4DDB-B800-2F3B77B609F5}">
      <dsp:nvSpPr>
        <dsp:cNvPr id="0" name=""/>
        <dsp:cNvSpPr/>
      </dsp:nvSpPr>
      <dsp:spPr>
        <a:xfrm rot="10800000">
          <a:off x="2112677" y="287371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7002" y="2873716"/>
        <a:ext cx="7541043" cy="737299"/>
      </dsp:txXfrm>
    </dsp:sp>
    <dsp:sp modelId="{F66B02B7-71CE-4E5A-A406-C79CE504B37D}">
      <dsp:nvSpPr>
        <dsp:cNvPr id="0" name=""/>
        <dsp:cNvSpPr/>
      </dsp:nvSpPr>
      <dsp:spPr>
        <a:xfrm>
          <a:off x="1787838" y="2882810"/>
          <a:ext cx="667256" cy="7236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32719-378D-4306-9A7E-CE96BBD5F9E2}">
      <dsp:nvSpPr>
        <dsp:cNvPr id="0" name=""/>
        <dsp:cNvSpPr/>
      </dsp:nvSpPr>
      <dsp:spPr>
        <a:xfrm rot="10800000">
          <a:off x="2130188" y="383110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3831105"/>
        <a:ext cx="7541043" cy="737299"/>
      </dsp:txXfrm>
    </dsp:sp>
    <dsp:sp modelId="{41C0D9C5-3815-4437-BE85-64454CC86650}">
      <dsp:nvSpPr>
        <dsp:cNvPr id="0" name=""/>
        <dsp:cNvSpPr/>
      </dsp:nvSpPr>
      <dsp:spPr>
        <a:xfrm>
          <a:off x="1761538" y="3831105"/>
          <a:ext cx="737299" cy="7372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B17E5-ADE8-4D0E-9697-BEA36CF48D98}">
      <dsp:nvSpPr>
        <dsp:cNvPr id="0" name=""/>
        <dsp:cNvSpPr/>
      </dsp:nvSpPr>
      <dsp:spPr>
        <a:xfrm rot="10800000">
          <a:off x="2130188" y="478849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4788495"/>
        <a:ext cx="7541043" cy="737299"/>
      </dsp:txXfrm>
    </dsp:sp>
    <dsp:sp modelId="{03BEADFC-AF91-483D-8397-75A93326F505}">
      <dsp:nvSpPr>
        <dsp:cNvPr id="0" name=""/>
        <dsp:cNvSpPr/>
      </dsp:nvSpPr>
      <dsp:spPr>
        <a:xfrm>
          <a:off x="1761538" y="4788495"/>
          <a:ext cx="737299" cy="737299"/>
        </a:xfrm>
        <a:prstGeom prst="ellipse">
          <a:avLst/>
        </a:prstGeom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F82C-1805-4CD9-BC4B-A941FFC01EDF}">
      <dsp:nvSpPr>
        <dsp:cNvPr id="0" name=""/>
        <dsp:cNvSpPr/>
      </dsp:nvSpPr>
      <dsp:spPr>
        <a:xfrm rot="10800000">
          <a:off x="2130188" y="1548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kern="1200" dirty="0"/>
        </a:p>
      </dsp:txBody>
      <dsp:txXfrm rot="10800000">
        <a:off x="2314513" y="1548"/>
        <a:ext cx="7541043" cy="737299"/>
      </dsp:txXfrm>
    </dsp:sp>
    <dsp:sp modelId="{0141C15E-B6CD-41A0-9708-486ACBC0E224}">
      <dsp:nvSpPr>
        <dsp:cNvPr id="0" name=""/>
        <dsp:cNvSpPr/>
      </dsp:nvSpPr>
      <dsp:spPr>
        <a:xfrm>
          <a:off x="1761538" y="1548"/>
          <a:ext cx="737299" cy="737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D8F7-C57D-4A78-8D2E-6201E9A9EE8D}">
      <dsp:nvSpPr>
        <dsp:cNvPr id="0" name=""/>
        <dsp:cNvSpPr/>
      </dsp:nvSpPr>
      <dsp:spPr>
        <a:xfrm rot="10800000">
          <a:off x="2116620" y="958937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kern="1200" dirty="0"/>
        </a:p>
      </dsp:txBody>
      <dsp:txXfrm rot="10800000">
        <a:off x="2300945" y="958937"/>
        <a:ext cx="7541043" cy="737299"/>
      </dsp:txXfrm>
    </dsp:sp>
    <dsp:sp modelId="{6D8BDA73-72BC-467A-9BE3-9D747F34A6FB}">
      <dsp:nvSpPr>
        <dsp:cNvPr id="0" name=""/>
        <dsp:cNvSpPr/>
      </dsp:nvSpPr>
      <dsp:spPr>
        <a:xfrm>
          <a:off x="1775106" y="959674"/>
          <a:ext cx="683027" cy="735825"/>
        </a:xfrm>
        <a:prstGeom prst="ellipse">
          <a:avLst/>
        </a:prstGeom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C350-2641-4EF7-9BC9-99C0DCA500E1}">
      <dsp:nvSpPr>
        <dsp:cNvPr id="0" name=""/>
        <dsp:cNvSpPr/>
      </dsp:nvSpPr>
      <dsp:spPr>
        <a:xfrm rot="10800000">
          <a:off x="2130188" y="191632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kern="1200" dirty="0"/>
        </a:p>
      </dsp:txBody>
      <dsp:txXfrm rot="10800000">
        <a:off x="2314513" y="1916326"/>
        <a:ext cx="7541043" cy="737299"/>
      </dsp:txXfrm>
    </dsp:sp>
    <dsp:sp modelId="{73AADACE-05F6-4A0E-A6BD-241753C5009B}">
      <dsp:nvSpPr>
        <dsp:cNvPr id="0" name=""/>
        <dsp:cNvSpPr/>
      </dsp:nvSpPr>
      <dsp:spPr>
        <a:xfrm>
          <a:off x="1761538" y="1916326"/>
          <a:ext cx="737299" cy="737299"/>
        </a:xfrm>
        <a:prstGeom prst="ellipse">
          <a:avLst/>
        </a:prstGeom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0607-03BC-4DDB-B800-2F3B77B609F5}">
      <dsp:nvSpPr>
        <dsp:cNvPr id="0" name=""/>
        <dsp:cNvSpPr/>
      </dsp:nvSpPr>
      <dsp:spPr>
        <a:xfrm rot="10800000">
          <a:off x="2112677" y="287371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7002" y="2873716"/>
        <a:ext cx="7541043" cy="737299"/>
      </dsp:txXfrm>
    </dsp:sp>
    <dsp:sp modelId="{F66B02B7-71CE-4E5A-A406-C79CE504B37D}">
      <dsp:nvSpPr>
        <dsp:cNvPr id="0" name=""/>
        <dsp:cNvSpPr/>
      </dsp:nvSpPr>
      <dsp:spPr>
        <a:xfrm>
          <a:off x="1787838" y="2882810"/>
          <a:ext cx="667256" cy="7236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32719-378D-4306-9A7E-CE96BBD5F9E2}">
      <dsp:nvSpPr>
        <dsp:cNvPr id="0" name=""/>
        <dsp:cNvSpPr/>
      </dsp:nvSpPr>
      <dsp:spPr>
        <a:xfrm rot="10800000">
          <a:off x="2130188" y="383110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3831105"/>
        <a:ext cx="7541043" cy="737299"/>
      </dsp:txXfrm>
    </dsp:sp>
    <dsp:sp modelId="{41C0D9C5-3815-4437-BE85-64454CC86650}">
      <dsp:nvSpPr>
        <dsp:cNvPr id="0" name=""/>
        <dsp:cNvSpPr/>
      </dsp:nvSpPr>
      <dsp:spPr>
        <a:xfrm>
          <a:off x="1761538" y="3831105"/>
          <a:ext cx="737299" cy="7372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B17E5-ADE8-4D0E-9697-BEA36CF48D98}">
      <dsp:nvSpPr>
        <dsp:cNvPr id="0" name=""/>
        <dsp:cNvSpPr/>
      </dsp:nvSpPr>
      <dsp:spPr>
        <a:xfrm rot="10800000">
          <a:off x="2130188" y="478849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4788495"/>
        <a:ext cx="7541043" cy="737299"/>
      </dsp:txXfrm>
    </dsp:sp>
    <dsp:sp modelId="{03BEADFC-AF91-483D-8397-75A93326F505}">
      <dsp:nvSpPr>
        <dsp:cNvPr id="0" name=""/>
        <dsp:cNvSpPr/>
      </dsp:nvSpPr>
      <dsp:spPr>
        <a:xfrm>
          <a:off x="1761538" y="4788495"/>
          <a:ext cx="737299" cy="737299"/>
        </a:xfrm>
        <a:prstGeom prst="ellipse">
          <a:avLst/>
        </a:prstGeom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F82C-1805-4CD9-BC4B-A941FFC01EDF}">
      <dsp:nvSpPr>
        <dsp:cNvPr id="0" name=""/>
        <dsp:cNvSpPr/>
      </dsp:nvSpPr>
      <dsp:spPr>
        <a:xfrm rot="10800000">
          <a:off x="2130188" y="1548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MHAC – Progress Report</a:t>
          </a:r>
          <a:endParaRPr lang="en-US" sz="1800" kern="1200" dirty="0"/>
        </a:p>
      </dsp:txBody>
      <dsp:txXfrm rot="10800000">
        <a:off x="2314513" y="1548"/>
        <a:ext cx="7541043" cy="737299"/>
      </dsp:txXfrm>
    </dsp:sp>
    <dsp:sp modelId="{0141C15E-B6CD-41A0-9708-486ACBC0E224}">
      <dsp:nvSpPr>
        <dsp:cNvPr id="0" name=""/>
        <dsp:cNvSpPr/>
      </dsp:nvSpPr>
      <dsp:spPr>
        <a:xfrm>
          <a:off x="1761538" y="1548"/>
          <a:ext cx="737299" cy="737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D8F7-C57D-4A78-8D2E-6201E9A9EE8D}">
      <dsp:nvSpPr>
        <dsp:cNvPr id="0" name=""/>
        <dsp:cNvSpPr/>
      </dsp:nvSpPr>
      <dsp:spPr>
        <a:xfrm rot="10800000">
          <a:off x="2116620" y="958937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Age- and Dementia Friendly Community Update</a:t>
          </a:r>
          <a:endParaRPr lang="en-US" sz="1800" kern="1200" dirty="0"/>
        </a:p>
      </dsp:txBody>
      <dsp:txXfrm rot="10800000">
        <a:off x="2300945" y="958937"/>
        <a:ext cx="7541043" cy="737299"/>
      </dsp:txXfrm>
    </dsp:sp>
    <dsp:sp modelId="{6D8BDA73-72BC-467A-9BE3-9D747F34A6FB}">
      <dsp:nvSpPr>
        <dsp:cNvPr id="0" name=""/>
        <dsp:cNvSpPr/>
      </dsp:nvSpPr>
      <dsp:spPr>
        <a:xfrm>
          <a:off x="1775106" y="959674"/>
          <a:ext cx="683027" cy="735825"/>
        </a:xfrm>
        <a:prstGeom prst="ellipse">
          <a:avLst/>
        </a:prstGeom>
        <a:blipFill>
          <a:blip xmlns:r="http://schemas.openxmlformats.org/officeDocument/2006/relationships"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C350-2641-4EF7-9BC9-99C0DCA500E1}">
      <dsp:nvSpPr>
        <dsp:cNvPr id="0" name=""/>
        <dsp:cNvSpPr/>
      </dsp:nvSpPr>
      <dsp:spPr>
        <a:xfrm rot="10800000">
          <a:off x="2130188" y="191632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Honoring Choices MA, Healthcare Decisions Month</a:t>
          </a:r>
          <a:endParaRPr lang="en-US" sz="1800" kern="1200" dirty="0"/>
        </a:p>
      </dsp:txBody>
      <dsp:txXfrm rot="10800000">
        <a:off x="2314513" y="1916326"/>
        <a:ext cx="7541043" cy="737299"/>
      </dsp:txXfrm>
    </dsp:sp>
    <dsp:sp modelId="{73AADACE-05F6-4A0E-A6BD-241753C5009B}">
      <dsp:nvSpPr>
        <dsp:cNvPr id="0" name=""/>
        <dsp:cNvSpPr/>
      </dsp:nvSpPr>
      <dsp:spPr>
        <a:xfrm>
          <a:off x="1761538" y="1916326"/>
          <a:ext cx="737299" cy="737299"/>
        </a:xfrm>
        <a:prstGeom prst="ellipse">
          <a:avLst/>
        </a:prstGeom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0607-03BC-4DDB-B800-2F3B77B609F5}">
      <dsp:nvSpPr>
        <dsp:cNvPr id="0" name=""/>
        <dsp:cNvSpPr/>
      </dsp:nvSpPr>
      <dsp:spPr>
        <a:xfrm rot="10800000">
          <a:off x="2112677" y="2873716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Metropolitan Area Planning Council –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MetroCommon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7002" y="2873716"/>
        <a:ext cx="7541043" cy="737299"/>
      </dsp:txXfrm>
    </dsp:sp>
    <dsp:sp modelId="{F66B02B7-71CE-4E5A-A406-C79CE504B37D}">
      <dsp:nvSpPr>
        <dsp:cNvPr id="0" name=""/>
        <dsp:cNvSpPr/>
      </dsp:nvSpPr>
      <dsp:spPr>
        <a:xfrm>
          <a:off x="1787838" y="2882810"/>
          <a:ext cx="667256" cy="7236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32719-378D-4306-9A7E-CE96BBD5F9E2}">
      <dsp:nvSpPr>
        <dsp:cNvPr id="0" name=""/>
        <dsp:cNvSpPr/>
      </dsp:nvSpPr>
      <dsp:spPr>
        <a:xfrm rot="10800000">
          <a:off x="2130188" y="383110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Dementia Friends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3831105"/>
        <a:ext cx="7541043" cy="737299"/>
      </dsp:txXfrm>
    </dsp:sp>
    <dsp:sp modelId="{41C0D9C5-3815-4437-BE85-64454CC86650}">
      <dsp:nvSpPr>
        <dsp:cNvPr id="0" name=""/>
        <dsp:cNvSpPr/>
      </dsp:nvSpPr>
      <dsp:spPr>
        <a:xfrm>
          <a:off x="1761538" y="3831105"/>
          <a:ext cx="737299" cy="7372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B17E5-ADE8-4D0E-9697-BEA36CF48D98}">
      <dsp:nvSpPr>
        <dsp:cNvPr id="0" name=""/>
        <dsp:cNvSpPr/>
      </dsp:nvSpPr>
      <dsp:spPr>
        <a:xfrm rot="10800000">
          <a:off x="2130188" y="4788495"/>
          <a:ext cx="7725368" cy="737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2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Advisory Council Networking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4513" y="4788495"/>
        <a:ext cx="7541043" cy="737299"/>
      </dsp:txXfrm>
    </dsp:sp>
    <dsp:sp modelId="{03BEADFC-AF91-483D-8397-75A93326F505}">
      <dsp:nvSpPr>
        <dsp:cNvPr id="0" name=""/>
        <dsp:cNvSpPr/>
      </dsp:nvSpPr>
      <dsp:spPr>
        <a:xfrm>
          <a:off x="1761538" y="4788495"/>
          <a:ext cx="737299" cy="737299"/>
        </a:xfrm>
        <a:prstGeom prst="ellipse">
          <a:avLst/>
        </a:prstGeom>
        <a:blipFill>
          <a:blip xmlns:r="http://schemas.openxmlformats.org/officeDocument/2006/relationships"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B250-889E-4991-A7EA-EC8659EEC9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C2E50-0783-4A12-8D09-59DE8659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86DE-8BF5-48BF-BB43-A7631230FC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8003-1037-45D7-8A45-A092A7382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D3DB-1332-4278-A83A-3B73B4C5D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6F9-378C-45B9-B273-8B04A07E4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79FF-AE5E-48C3-AC21-F18B4F992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3C2C-529D-4531-B8AC-FCA1C3893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7419-12CB-4D17-B1A1-6B19872A0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AB0-7414-484F-8476-5CBE9D86F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8D43-86F4-49A9-8911-E8FD2ABC9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7C53-957E-4D9D-8750-5FA59286C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DE7-38D9-490A-9FAB-BFD7F1517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8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76727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72340"/>
            <a:ext cx="103632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FE05-5CC8-4106-A0EB-4B457D1D2F4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240579-081D-40DB-AB99-171B8AE9F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.Fuccione@mahealthyaging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9391"/>
            <a:ext cx="12019547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1F497D"/>
                </a:solidFill>
              </a:rPr>
              <a:t>Welcome!</a:t>
            </a:r>
            <a:endParaRPr lang="en-US" sz="4800" dirty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1F497D"/>
                </a:solidFill>
              </a:rPr>
              <a:t>MHAC Advisory Council</a:t>
            </a:r>
            <a:endParaRPr lang="en-US" sz="3600" i="1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2"/>
                </a:solidFill>
              </a:rPr>
              <a:t>James Fuccione – Senior Director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April </a:t>
            </a:r>
            <a:r>
              <a:rPr lang="en-US" sz="1600" dirty="0" smtClean="0">
                <a:solidFill>
                  <a:schemeClr val="tx2"/>
                </a:solidFill>
              </a:rPr>
              <a:t>2019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26" y="292805"/>
            <a:ext cx="5548697" cy="1653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364" y="614289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</a:rPr>
              <a:t>The work of the Massachusetts Healthy Aging Collaborative is supported in part </a:t>
            </a:r>
            <a:r>
              <a:rPr lang="en-US" sz="800" dirty="0" smtClean="0">
                <a:solidFill>
                  <a:prstClr val="white"/>
                </a:solidFill>
              </a:rPr>
              <a:t>by: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4" y="5958982"/>
            <a:ext cx="1800449" cy="70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arp m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4052" r="17220" b="17681"/>
          <a:stretch/>
        </p:blipFill>
        <p:spPr bwMode="auto">
          <a:xfrm>
            <a:off x="10820399" y="5847276"/>
            <a:ext cx="914401" cy="91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Today’s Agenda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332432"/>
              </p:ext>
            </p:extLst>
          </p:nvPr>
        </p:nvGraphicFramePr>
        <p:xfrm>
          <a:off x="297400" y="846161"/>
          <a:ext cx="11617096" cy="55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1576765" y="3609832"/>
            <a:ext cx="8779035" cy="104031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Today’s Agenda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332432"/>
              </p:ext>
            </p:extLst>
          </p:nvPr>
        </p:nvGraphicFramePr>
        <p:xfrm>
          <a:off x="297400" y="846161"/>
          <a:ext cx="11617096" cy="55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1576765" y="4549990"/>
            <a:ext cx="8779035" cy="104031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6200" y="774516"/>
            <a:ext cx="7803411" cy="77384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3"/>
            <a:ext cx="1663437" cy="495832"/>
          </a:xfrm>
          <a:prstGeom prst="rect">
            <a:avLst/>
          </a:prstGeom>
        </p:spPr>
      </p:pic>
      <p:pic>
        <p:nvPicPr>
          <p:cNvPr id="9" name="Picture 2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6" y="3880967"/>
            <a:ext cx="2132731" cy="8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aarp 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10" y="3648746"/>
            <a:ext cx="1778709" cy="14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elder services of merrimack val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65" y="5597045"/>
            <a:ext cx="2971800" cy="5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2" y="3749500"/>
            <a:ext cx="2584430" cy="1256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5" y="3592777"/>
            <a:ext cx="1323456" cy="14131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6200" y="2039824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Fuccione: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James.Fuccione@mahealthyaging.org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617-717-9493</a:t>
            </a:r>
          </a:p>
        </p:txBody>
      </p:sp>
    </p:spTree>
    <p:extLst>
      <p:ext uri="{BB962C8B-B14F-4D97-AF65-F5344CB8AC3E}">
        <p14:creationId xmlns:p14="http://schemas.microsoft.com/office/powerpoint/2010/main" val="1567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Today’s Agenda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332432"/>
              </p:ext>
            </p:extLst>
          </p:nvPr>
        </p:nvGraphicFramePr>
        <p:xfrm>
          <a:off x="297400" y="846161"/>
          <a:ext cx="11617096" cy="55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MHAC Strategy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6" y="1043328"/>
            <a:ext cx="8723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Healthy Aging Collaborative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network of leaders in community, health and wellness, government, advocacy, research, business, education, and philanthropy who have come together to advance healthy aging.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644144" y="2422154"/>
            <a:ext cx="2474795" cy="2377880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9050" cap="rnd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321404" y="2660756"/>
            <a:ext cx="2532761" cy="2517772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 w="19050" cap="rnd">
            <a:solidFill>
              <a:schemeClr val="accent3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355310" y="4128399"/>
            <a:ext cx="2439567" cy="2200852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19050" cap="rnd">
            <a:solidFill>
              <a:schemeClr val="accent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544895" y="3750204"/>
            <a:ext cx="2542308" cy="2463096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 w="19050" cap="rnd">
            <a:solidFill>
              <a:schemeClr val="accent4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4426" y="3195114"/>
            <a:ext cx="2061271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Age-Friendly Movement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4721" y="4886303"/>
            <a:ext cx="2071715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Deepen Capacity-Building for Communities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6690" y="3149712"/>
            <a:ext cx="1582187" cy="157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Access, Equity and Inclusion within the movement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80191" y="4370871"/>
            <a:ext cx="2071715" cy="132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Develop/Promote Policy and Advocacy Platform for Healthy Aging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33333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0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3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0">
                                      <p:cBhvr>
                                        <p:cTn id="12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 and Dementia Friendly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3968" y="234942"/>
            <a:ext cx="89667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impact process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communities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88892" y="1651090"/>
            <a:ext cx="8667256" cy="4647082"/>
            <a:chOff x="1062059" y="1825258"/>
            <a:chExt cx="8667256" cy="464708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4101179" y="4095804"/>
              <a:ext cx="400340" cy="405865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5"/>
              <a:endCxn id="68" idx="1"/>
            </p:cNvCxnSpPr>
            <p:nvPr/>
          </p:nvCxnSpPr>
          <p:spPr>
            <a:xfrm>
              <a:off x="4001396" y="2902467"/>
              <a:ext cx="461247" cy="469636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5491735" y="4167138"/>
              <a:ext cx="530511" cy="518166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483957" y="2934079"/>
              <a:ext cx="811165" cy="557183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4641279" y="1825258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4668699" y="5040980"/>
              <a:ext cx="802895" cy="8028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3316082" y="2217153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5901452" y="4437625"/>
              <a:ext cx="802895" cy="8364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3458760" y="4384563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6155035" y="2389087"/>
              <a:ext cx="802896" cy="8028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68" name="Oval 67"/>
            <p:cNvSpPr/>
            <p:nvPr/>
          </p:nvSpPr>
          <p:spPr>
            <a:xfrm>
              <a:off x="4220117" y="3195770"/>
              <a:ext cx="1656071" cy="1204076"/>
            </a:xfrm>
            <a:prstGeom prst="ellipse">
              <a:avLst/>
            </a:prstGeom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9000"/>
                </a:lnSpc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>
              <a:endCxn id="68" idx="4"/>
            </p:cNvCxnSpPr>
            <p:nvPr/>
          </p:nvCxnSpPr>
          <p:spPr>
            <a:xfrm flipV="1">
              <a:off x="5042727" y="4399846"/>
              <a:ext cx="5426" cy="641134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2" idx="4"/>
              <a:endCxn id="68" idx="0"/>
            </p:cNvCxnSpPr>
            <p:nvPr/>
          </p:nvCxnSpPr>
          <p:spPr>
            <a:xfrm>
              <a:off x="5042727" y="2628153"/>
              <a:ext cx="5426" cy="567617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427248" y="1835380"/>
              <a:ext cx="2216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10898" y="4981689"/>
              <a:ext cx="22160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 (Community, Health, Business)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62059" y="2443820"/>
              <a:ext cx="22160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&amp; Information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80424" y="4940599"/>
              <a:ext cx="2216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Safety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065826" y="2561800"/>
              <a:ext cx="2216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Housing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81"/>
            <p:cNvCxnSpPr>
              <a:endCxn id="68" idx="2"/>
            </p:cNvCxnSpPr>
            <p:nvPr/>
          </p:nvCxnSpPr>
          <p:spPr>
            <a:xfrm flipV="1">
              <a:off x="2906961" y="3797808"/>
              <a:ext cx="1313156" cy="13654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8" idx="6"/>
            </p:cNvCxnSpPr>
            <p:nvPr/>
          </p:nvCxnSpPr>
          <p:spPr>
            <a:xfrm>
              <a:off x="5876188" y="3797808"/>
              <a:ext cx="1227313" cy="13654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2679901" y="3396360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6713994" y="3465536"/>
              <a:ext cx="802895" cy="802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20214" y="1879912"/>
              <a:ext cx="377458" cy="37745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93D2E5A1-3A07-4193-A2BF-38DF653A4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961" y="2435518"/>
              <a:ext cx="640080" cy="64008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317C8693-4084-400B-90E9-7B58C15E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1" y="3501223"/>
              <a:ext cx="731520" cy="731520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7513255" y="3753305"/>
              <a:ext cx="22160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Inclusion &amp;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Participation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049062" y="5887565"/>
              <a:ext cx="22160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5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Civic Participation &amp; Employment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7B99F46A-C751-45F0-A1C5-9E962505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667" y="5210147"/>
              <a:ext cx="672119" cy="43687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B798828A-8B03-4FD8-9F60-8C6E53286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618" y="2262387"/>
              <a:ext cx="706934" cy="64008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575" y="4535163"/>
              <a:ext cx="515264" cy="51526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4295922" y="3354083"/>
              <a:ext cx="1493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+ Dementia Friendly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355" r="28970" b="17484"/>
          <a:stretch/>
        </p:blipFill>
        <p:spPr>
          <a:xfrm>
            <a:off x="3254704" y="3425331"/>
            <a:ext cx="367654" cy="44118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59" y="3510733"/>
            <a:ext cx="334627" cy="33462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4" y="1884640"/>
            <a:ext cx="188430" cy="31668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6887" y="2070322"/>
            <a:ext cx="439689" cy="36640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8" y="4468346"/>
            <a:ext cx="469287" cy="469287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1002956" y="3353535"/>
            <a:ext cx="221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Spaces &amp; Buildings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Making the Rounds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12113"/>
          <a:stretch/>
        </p:blipFill>
        <p:spPr>
          <a:xfrm rot="5400000">
            <a:off x="7865371" y="3593007"/>
            <a:ext cx="3294602" cy="3132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838" t="28345" r="29754" b="4066"/>
          <a:stretch/>
        </p:blipFill>
        <p:spPr>
          <a:xfrm>
            <a:off x="244699" y="759853"/>
            <a:ext cx="4056845" cy="3529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5" r="1092" b="20475"/>
          <a:stretch/>
        </p:blipFill>
        <p:spPr>
          <a:xfrm>
            <a:off x="5555564" y="823461"/>
            <a:ext cx="5523515" cy="258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8" r="7746"/>
          <a:stretch/>
        </p:blipFill>
        <p:spPr>
          <a:xfrm>
            <a:off x="1954727" y="4288895"/>
            <a:ext cx="4961228" cy="23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Inclusive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26610"/>
              </p:ext>
            </p:extLst>
          </p:nvPr>
        </p:nvGraphicFramePr>
        <p:xfrm>
          <a:off x="305021" y="1159098"/>
          <a:ext cx="11504796" cy="502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10534493" imgH="3962274" progId="Excel.Sheet.12">
                  <p:embed/>
                </p:oleObj>
              </mc:Choice>
              <mc:Fallback>
                <p:oleObj name="Worksheet" r:id="rId4" imgW="10534493" imgH="39622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021" y="1159098"/>
                        <a:ext cx="11504796" cy="5022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16" y="1942151"/>
            <a:ext cx="387670" cy="396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Recent News: ICYMI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0" y="3989681"/>
            <a:ext cx="7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+ DF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Stoneham Transportation Advocacy Committee (STAC) members review intersection mapping at one of their monthly meeting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" y="1942151"/>
            <a:ext cx="5247372" cy="36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63054" y="204518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Source Serif Pro"/>
              </a:rPr>
              <a:t>Operating without a budget and no true authority in the municipality, STAC has created a culture where people of all demographics can be involved in the planning process</a:t>
            </a:r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.</a:t>
            </a:r>
          </a:p>
          <a:p>
            <a:endParaRPr lang="en-US" dirty="0" smtClean="0">
              <a:solidFill>
                <a:srgbClr val="666666"/>
              </a:solidFill>
              <a:latin typeface="Source Serif Pro"/>
            </a:endParaRPr>
          </a:p>
          <a:p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The </a:t>
            </a:r>
            <a:r>
              <a:rPr lang="en-US" dirty="0">
                <a:solidFill>
                  <a:srgbClr val="666666"/>
                </a:solidFill>
                <a:latin typeface="Source Serif Pro"/>
              </a:rPr>
              <a:t>group's success includes but is not limited </a:t>
            </a:r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expanding </a:t>
            </a:r>
            <a:r>
              <a:rPr lang="en-US" dirty="0">
                <a:solidFill>
                  <a:srgbClr val="666666"/>
                </a:solidFill>
                <a:latin typeface="Source Serif Pro"/>
              </a:rPr>
              <a:t>public transit service, </a:t>
            </a:r>
            <a:endParaRPr lang="en-US" dirty="0" smtClean="0">
              <a:solidFill>
                <a:srgbClr val="666666"/>
              </a:solidFill>
              <a:latin typeface="Source Serif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improving </a:t>
            </a:r>
            <a:r>
              <a:rPr lang="en-US" dirty="0">
                <a:solidFill>
                  <a:srgbClr val="666666"/>
                </a:solidFill>
                <a:latin typeface="Source Serif Pro"/>
              </a:rPr>
              <a:t>vehicle parking signage, </a:t>
            </a:r>
            <a:endParaRPr lang="en-US" dirty="0" smtClean="0">
              <a:solidFill>
                <a:srgbClr val="666666"/>
              </a:solidFill>
              <a:latin typeface="Source Serif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introducing </a:t>
            </a:r>
            <a:r>
              <a:rPr lang="en-US" dirty="0">
                <a:solidFill>
                  <a:srgbClr val="666666"/>
                </a:solidFill>
                <a:latin typeface="Source Serif Pro"/>
              </a:rPr>
              <a:t>maps for bicycle parking locations, and supporting Complete Streets initiatives </a:t>
            </a:r>
            <a:endParaRPr lang="en-US" dirty="0" smtClean="0">
              <a:solidFill>
                <a:srgbClr val="666666"/>
              </a:solidFill>
              <a:latin typeface="Source Serif Pro"/>
            </a:endParaRPr>
          </a:p>
          <a:p>
            <a:endParaRPr lang="en-US" dirty="0">
              <a:solidFill>
                <a:srgbClr val="666666"/>
              </a:solidFill>
              <a:latin typeface="Source Serif Pro"/>
            </a:endParaRPr>
          </a:p>
          <a:p>
            <a:r>
              <a:rPr lang="en-US" dirty="0" smtClean="0">
                <a:solidFill>
                  <a:srgbClr val="666666"/>
                </a:solidFill>
                <a:latin typeface="Source Serif Pro"/>
              </a:rPr>
              <a:t>all </a:t>
            </a:r>
            <a:r>
              <a:rPr lang="en-US" dirty="0">
                <a:solidFill>
                  <a:srgbClr val="666666"/>
                </a:solidFill>
                <a:latin typeface="Source Serif Pro"/>
              </a:rPr>
              <a:t>while creating a transparent, safe place for people to participate and work together on finding solutions for all rather than the few.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5264">
            <a:off x="8030666" y="5331159"/>
            <a:ext cx="387670" cy="3966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05531" y="12958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cap="all" dirty="0">
                <a:solidFill>
                  <a:srgbClr val="666666"/>
                </a:solidFill>
                <a:latin typeface="Source Sans Pro"/>
              </a:rPr>
              <a:t>NATIONAL PLANNING ACHIEVEMENT AWARD FOR A GRASSROOTS INITIATIVE — GOLD</a:t>
            </a:r>
            <a:endParaRPr lang="en-US" b="1" i="0" cap="all" dirty="0">
              <a:solidFill>
                <a:srgbClr val="666666"/>
              </a:solidFill>
              <a:effectLst/>
              <a:latin typeface="Source Sans Pro"/>
            </a:endParaRPr>
          </a:p>
        </p:txBody>
      </p:sp>
      <p:pic>
        <p:nvPicPr>
          <p:cNvPr id="13" name="Picture 4" descr="AP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" y="895584"/>
            <a:ext cx="3006083" cy="8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New Active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0" y="3989681"/>
            <a:ext cx="7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+ DF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930" t="23193" r="9788" b="17741"/>
          <a:stretch/>
        </p:blipFill>
        <p:spPr>
          <a:xfrm>
            <a:off x="1336483" y="965915"/>
            <a:ext cx="9946776" cy="537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1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One Week Warning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0" y="3989681"/>
            <a:ext cx="7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+ DF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05" t="30525" r="37570" b="21706"/>
          <a:stretch/>
        </p:blipFill>
        <p:spPr>
          <a:xfrm>
            <a:off x="2485623" y="1390918"/>
            <a:ext cx="7302322" cy="392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337F1DD-9BB0-42F0-BE5C-C5CD31D377CB}" vid="{F2AB7B78-79EA-4DED-A328-83948C253F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33425</TotalTime>
  <Words>318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Source Serif Pro</vt:lpstr>
      <vt:lpstr>Office Theme</vt:lpstr>
      <vt:lpstr>1_Office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287</cp:revision>
  <dcterms:created xsi:type="dcterms:W3CDTF">2017-05-01T18:56:14Z</dcterms:created>
  <dcterms:modified xsi:type="dcterms:W3CDTF">2019-04-10T01:33:33Z</dcterms:modified>
</cp:coreProperties>
</file>